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6"/>
  </p:notesMasterIdLst>
  <p:handoutMasterIdLst>
    <p:handoutMasterId r:id="rId17"/>
  </p:handoutMasterIdLst>
  <p:sldIdLst>
    <p:sldId id="457" r:id="rId2"/>
    <p:sldId id="256" r:id="rId3"/>
    <p:sldId id="553" r:id="rId4"/>
    <p:sldId id="551" r:id="rId5"/>
    <p:sldId id="543" r:id="rId6"/>
    <p:sldId id="527" r:id="rId7"/>
    <p:sldId id="554" r:id="rId8"/>
    <p:sldId id="555" r:id="rId9"/>
    <p:sldId id="552" r:id="rId10"/>
    <p:sldId id="547" r:id="rId11"/>
    <p:sldId id="548" r:id="rId12"/>
    <p:sldId id="549" r:id="rId13"/>
    <p:sldId id="550" r:id="rId14"/>
    <p:sldId id="544" r:id="rId15"/>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
          <p15:clr>
            <a:srgbClr val="A4A3A4"/>
          </p15:clr>
        </p15:guide>
        <p15:guide id="2" orient="horz" pos="1524">
          <p15:clr>
            <a:srgbClr val="A4A3A4"/>
          </p15:clr>
        </p15:guide>
        <p15:guide id="3" pos="5424">
          <p15:clr>
            <a:srgbClr val="A4A3A4"/>
          </p15:clr>
        </p15:guide>
        <p15:guide id="4" pos="2880">
          <p15:clr>
            <a:srgbClr val="A4A3A4"/>
          </p15:clr>
        </p15:guide>
        <p15:guide id="5" pos="336">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A7"/>
    <a:srgbClr val="475665"/>
    <a:srgbClr val="048BE6"/>
    <a:srgbClr val="136DEE"/>
    <a:srgbClr val="B5C4D3"/>
    <a:srgbClr val="79B91A"/>
    <a:srgbClr val="10AE99"/>
    <a:srgbClr val="343E48"/>
    <a:srgbClr val="29353C"/>
    <a:srgbClr val="2F3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9" autoAdjust="0"/>
    <p:restoredTop sz="95559" autoAdjust="0"/>
  </p:normalViewPr>
  <p:slideViewPr>
    <p:cSldViewPr>
      <p:cViewPr varScale="1">
        <p:scale>
          <a:sx n="60" d="100"/>
          <a:sy n="60" d="100"/>
        </p:scale>
        <p:origin x="331" y="43"/>
      </p:cViewPr>
      <p:guideLst>
        <p:guide orient="horz" pos="324"/>
        <p:guide orient="horz" pos="1524"/>
        <p:guide pos="5424"/>
        <p:guide pos="2880"/>
        <p:guide pos="336"/>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952" y="-96"/>
      </p:cViewPr>
      <p:guideLst>
        <p:guide orient="horz" pos="2950"/>
        <p:guide pos="22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2" cy="468154"/>
          </a:xfrm>
          <a:prstGeom prst="rect">
            <a:avLst/>
          </a:prstGeom>
        </p:spPr>
        <p:txBody>
          <a:bodyPr vert="horz" lIns="93516" tIns="46758" rIns="93516" bIns="46758"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4008705" y="0"/>
            <a:ext cx="3066732" cy="468154"/>
          </a:xfrm>
          <a:prstGeom prst="rect">
            <a:avLst/>
          </a:prstGeom>
        </p:spPr>
        <p:txBody>
          <a:bodyPr vert="horz" lIns="93516" tIns="46758" rIns="93516" bIns="46758" rtlCol="0"/>
          <a:lstStyle>
            <a:lvl1pPr algn="r">
              <a:defRPr sz="1200"/>
            </a:lvl1pPr>
          </a:lstStyle>
          <a:p>
            <a:fld id="{A093954A-C201-EB40-9459-342C786798D2}" type="datetimeFigureOut">
              <a:rPr lang="en-US" smtClean="0">
                <a:latin typeface="Calibri"/>
              </a:rPr>
              <a:t>3/19/2018</a:t>
            </a:fld>
            <a:endParaRPr lang="en-US" dirty="0">
              <a:latin typeface="Calibri"/>
            </a:endParaRPr>
          </a:p>
        </p:txBody>
      </p:sp>
      <p:sp>
        <p:nvSpPr>
          <p:cNvPr id="4" name="Footer Placeholder 3"/>
          <p:cNvSpPr>
            <a:spLocks noGrp="1"/>
          </p:cNvSpPr>
          <p:nvPr>
            <p:ph type="ftr" sz="quarter" idx="2"/>
          </p:nvPr>
        </p:nvSpPr>
        <p:spPr>
          <a:xfrm>
            <a:off x="0" y="8893296"/>
            <a:ext cx="3066732" cy="468154"/>
          </a:xfrm>
          <a:prstGeom prst="rect">
            <a:avLst/>
          </a:prstGeom>
        </p:spPr>
        <p:txBody>
          <a:bodyPr vert="horz" lIns="93516" tIns="46758" rIns="93516" bIns="46758"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4008705" y="8893296"/>
            <a:ext cx="3066732" cy="468154"/>
          </a:xfrm>
          <a:prstGeom prst="rect">
            <a:avLst/>
          </a:prstGeom>
        </p:spPr>
        <p:txBody>
          <a:bodyPr vert="horz" lIns="93516" tIns="46758" rIns="93516" bIns="46758" rtlCol="0" anchor="b"/>
          <a:lstStyle>
            <a:lvl1pPr algn="r">
              <a:defRPr sz="1200"/>
            </a:lvl1pPr>
          </a:lstStyle>
          <a:p>
            <a:fld id="{3F52853C-6216-544B-82BE-E4DDDB9FF424}"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2" cy="468154"/>
          </a:xfrm>
          <a:prstGeom prst="rect">
            <a:avLst/>
          </a:prstGeom>
        </p:spPr>
        <p:txBody>
          <a:bodyPr vert="horz" lIns="93516" tIns="46758" rIns="93516" bIns="46758" rtlCol="0"/>
          <a:lstStyle>
            <a:lvl1pPr algn="l">
              <a:defRPr sz="1200">
                <a:latin typeface="Calibri"/>
              </a:defRPr>
            </a:lvl1pPr>
          </a:lstStyle>
          <a:p>
            <a:endParaRPr lang="en-JM" dirty="0"/>
          </a:p>
        </p:txBody>
      </p:sp>
      <p:sp>
        <p:nvSpPr>
          <p:cNvPr id="3" name="Date Placeholder 2"/>
          <p:cNvSpPr>
            <a:spLocks noGrp="1"/>
          </p:cNvSpPr>
          <p:nvPr>
            <p:ph type="dt" idx="1"/>
          </p:nvPr>
        </p:nvSpPr>
        <p:spPr>
          <a:xfrm>
            <a:off x="4008705" y="0"/>
            <a:ext cx="3066732" cy="468154"/>
          </a:xfrm>
          <a:prstGeom prst="rect">
            <a:avLst/>
          </a:prstGeom>
        </p:spPr>
        <p:txBody>
          <a:bodyPr vert="horz" lIns="93516" tIns="46758" rIns="93516" bIns="46758" rtlCol="0"/>
          <a:lstStyle>
            <a:lvl1pPr algn="r">
              <a:defRPr sz="1200">
                <a:latin typeface="Calibri"/>
              </a:defRPr>
            </a:lvl1pPr>
          </a:lstStyle>
          <a:p>
            <a:fld id="{7D7D0FC4-79A4-4CD6-9D21-6D2AFDDF42EC}" type="datetimeFigureOut">
              <a:rPr lang="en-JM" smtClean="0"/>
              <a:pPr/>
              <a:t>19/03/2018</a:t>
            </a:fld>
            <a:endParaRPr lang="en-JM"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516" tIns="46758" rIns="93516" bIns="46758" rtlCol="0" anchor="ctr"/>
          <a:lstStyle/>
          <a:p>
            <a:endParaRPr lang="en-JM"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516" tIns="46758" rIns="93516" bIns="4675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893296"/>
            <a:ext cx="3066732" cy="468154"/>
          </a:xfrm>
          <a:prstGeom prst="rect">
            <a:avLst/>
          </a:prstGeom>
        </p:spPr>
        <p:txBody>
          <a:bodyPr vert="horz" lIns="93516" tIns="46758" rIns="93516" bIns="46758" rtlCol="0" anchor="b"/>
          <a:lstStyle>
            <a:lvl1pPr algn="l">
              <a:defRPr sz="1200">
                <a:latin typeface="Calibri"/>
              </a:defRPr>
            </a:lvl1pPr>
          </a:lstStyle>
          <a:p>
            <a:endParaRPr lang="en-JM" dirty="0"/>
          </a:p>
        </p:txBody>
      </p:sp>
      <p:sp>
        <p:nvSpPr>
          <p:cNvPr id="7" name="Slide Number Placeholder 6"/>
          <p:cNvSpPr>
            <a:spLocks noGrp="1"/>
          </p:cNvSpPr>
          <p:nvPr>
            <p:ph type="sldNum" sz="quarter" idx="5"/>
          </p:nvPr>
        </p:nvSpPr>
        <p:spPr>
          <a:xfrm>
            <a:off x="4008705" y="8893296"/>
            <a:ext cx="3066732" cy="468154"/>
          </a:xfrm>
          <a:prstGeom prst="rect">
            <a:avLst/>
          </a:prstGeom>
        </p:spPr>
        <p:txBody>
          <a:bodyPr vert="horz" lIns="93516" tIns="46758" rIns="93516" bIns="46758" rtlCol="0" anchor="b"/>
          <a:lstStyle>
            <a:lvl1pPr algn="r">
              <a:defRPr sz="1200">
                <a:latin typeface="Calibri"/>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a:t>
            </a:fld>
            <a:endParaRPr lang="en-JM" dirty="0"/>
          </a:p>
        </p:txBody>
      </p:sp>
    </p:spTree>
    <p:extLst>
      <p:ext uri="{BB962C8B-B14F-4D97-AF65-F5344CB8AC3E}">
        <p14:creationId xmlns:p14="http://schemas.microsoft.com/office/powerpoint/2010/main" val="342428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dirty="0"/>
          </a:p>
        </p:txBody>
      </p:sp>
    </p:spTree>
    <p:extLst>
      <p:ext uri="{BB962C8B-B14F-4D97-AF65-F5344CB8AC3E}">
        <p14:creationId xmlns:p14="http://schemas.microsoft.com/office/powerpoint/2010/main" val="410720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dirty="0"/>
          </a:p>
        </p:txBody>
      </p:sp>
    </p:spTree>
    <p:extLst>
      <p:ext uri="{BB962C8B-B14F-4D97-AF65-F5344CB8AC3E}">
        <p14:creationId xmlns:p14="http://schemas.microsoft.com/office/powerpoint/2010/main" val="165139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14</a:t>
            </a:fld>
            <a:endParaRPr lang="en-JM" dirty="0"/>
          </a:p>
        </p:txBody>
      </p:sp>
    </p:spTree>
    <p:extLst>
      <p:ext uri="{BB962C8B-B14F-4D97-AF65-F5344CB8AC3E}">
        <p14:creationId xmlns:p14="http://schemas.microsoft.com/office/powerpoint/2010/main" val="87148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dirty="0"/>
          </a:p>
        </p:txBody>
      </p:sp>
    </p:spTree>
    <p:extLst>
      <p:ext uri="{BB962C8B-B14F-4D97-AF65-F5344CB8AC3E}">
        <p14:creationId xmlns:p14="http://schemas.microsoft.com/office/powerpoint/2010/main" val="102596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dirty="0"/>
          </a:p>
        </p:txBody>
      </p:sp>
    </p:spTree>
    <p:extLst>
      <p:ext uri="{BB962C8B-B14F-4D97-AF65-F5344CB8AC3E}">
        <p14:creationId xmlns:p14="http://schemas.microsoft.com/office/powerpoint/2010/main" val="273754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dirty="0"/>
          </a:p>
        </p:txBody>
      </p:sp>
    </p:spTree>
    <p:extLst>
      <p:ext uri="{BB962C8B-B14F-4D97-AF65-F5344CB8AC3E}">
        <p14:creationId xmlns:p14="http://schemas.microsoft.com/office/powerpoint/2010/main" val="398065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dirty="0"/>
          </a:p>
        </p:txBody>
      </p:sp>
    </p:spTree>
    <p:extLst>
      <p:ext uri="{BB962C8B-B14F-4D97-AF65-F5344CB8AC3E}">
        <p14:creationId xmlns:p14="http://schemas.microsoft.com/office/powerpoint/2010/main" val="182673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dirty="0"/>
          </a:p>
        </p:txBody>
      </p:sp>
    </p:spTree>
    <p:extLst>
      <p:ext uri="{BB962C8B-B14F-4D97-AF65-F5344CB8AC3E}">
        <p14:creationId xmlns:p14="http://schemas.microsoft.com/office/powerpoint/2010/main" val="217181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dirty="0"/>
          </a:p>
        </p:txBody>
      </p:sp>
    </p:spTree>
    <p:extLst>
      <p:ext uri="{BB962C8B-B14F-4D97-AF65-F5344CB8AC3E}">
        <p14:creationId xmlns:p14="http://schemas.microsoft.com/office/powerpoint/2010/main" val="73678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dirty="0"/>
          </a:p>
        </p:txBody>
      </p:sp>
    </p:spTree>
    <p:extLst>
      <p:ext uri="{BB962C8B-B14F-4D97-AF65-F5344CB8AC3E}">
        <p14:creationId xmlns:p14="http://schemas.microsoft.com/office/powerpoint/2010/main" val="294668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dirty="0"/>
          </a:p>
        </p:txBody>
      </p:sp>
    </p:spTree>
    <p:extLst>
      <p:ext uri="{BB962C8B-B14F-4D97-AF65-F5344CB8AC3E}">
        <p14:creationId xmlns:p14="http://schemas.microsoft.com/office/powerpoint/2010/main" val="41450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3952"/>
            <a:ext cx="7772400" cy="1102519"/>
          </a:xfrm>
        </p:spPr>
        <p:txBody>
          <a:bodyPr/>
          <a:lstStyle>
            <a:lvl1pPr algn="ctr">
              <a:defRPr/>
            </a:lvl1pPr>
          </a:lstStyle>
          <a:p>
            <a:r>
              <a:rPr lang="en-US"/>
              <a:t>Click to edit Master title style</a:t>
            </a:r>
            <a:endParaRPr lang="en-JM"/>
          </a:p>
        </p:txBody>
      </p:sp>
      <p:sp>
        <p:nvSpPr>
          <p:cNvPr id="3" name="Subtitle 2"/>
          <p:cNvSpPr>
            <a:spLocks noGrp="1"/>
          </p:cNvSpPr>
          <p:nvPr>
            <p:ph type="subTitle" idx="1"/>
          </p:nvPr>
        </p:nvSpPr>
        <p:spPr>
          <a:xfrm>
            <a:off x="1371600" y="2440783"/>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
        <p:nvSpPr>
          <p:cNvPr id="7" name="Picture Placeholder 7"/>
          <p:cNvSpPr>
            <a:spLocks noGrp="1"/>
          </p:cNvSpPr>
          <p:nvPr>
            <p:ph type="pic" sz="quarter" idx="13"/>
          </p:nvPr>
        </p:nvSpPr>
        <p:spPr>
          <a:xfrm>
            <a:off x="0" y="-19050"/>
            <a:ext cx="9144000" cy="5162550"/>
          </a:xfrm>
        </p:spPr>
        <p:txBody>
          <a:bodyPr/>
          <a:lstStyle/>
          <a:p>
            <a:endParaRPr lang="en-JM" dirty="0"/>
          </a:p>
        </p:txBody>
      </p:sp>
    </p:spTree>
    <p:extLst>
      <p:ext uri="{BB962C8B-B14F-4D97-AF65-F5344CB8AC3E}">
        <p14:creationId xmlns:p14="http://schemas.microsoft.com/office/powerpoint/2010/main" val="63253359"/>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622443" y="3638550"/>
            <a:ext cx="1843230"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28" name="Text Placeholder 5"/>
          <p:cNvSpPr>
            <a:spLocks noGrp="1"/>
          </p:cNvSpPr>
          <p:nvPr>
            <p:ph type="body" sz="quarter" idx="69"/>
          </p:nvPr>
        </p:nvSpPr>
        <p:spPr>
          <a:xfrm>
            <a:off x="2559602" y="3643312"/>
            <a:ext cx="1613026"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29" name="Text Placeholder 11"/>
          <p:cNvSpPr>
            <a:spLocks noGrp="1"/>
          </p:cNvSpPr>
          <p:nvPr>
            <p:ph type="body" sz="quarter" idx="70"/>
          </p:nvPr>
        </p:nvSpPr>
        <p:spPr>
          <a:xfrm>
            <a:off x="609600" y="3262312"/>
            <a:ext cx="183038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2559602" y="3262312"/>
            <a:ext cx="160178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4419600" y="3643312"/>
            <a:ext cx="1675229"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34" name="Text Placeholder 11"/>
          <p:cNvSpPr>
            <a:spLocks noGrp="1"/>
          </p:cNvSpPr>
          <p:nvPr>
            <p:ph type="body" sz="quarter" idx="75"/>
          </p:nvPr>
        </p:nvSpPr>
        <p:spPr>
          <a:xfrm>
            <a:off x="4419600" y="3262312"/>
            <a:ext cx="166355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6249036" y="3643312"/>
            <a:ext cx="1751964" cy="681038"/>
          </a:xfrm>
        </p:spPr>
        <p:txBody>
          <a:bodyPr>
            <a:normAutofit/>
          </a:bodyPr>
          <a:lstStyle>
            <a:lvl1pPr marL="0" indent="0">
              <a:buFontTx/>
              <a:buNone/>
              <a:defRPr sz="900">
                <a:solidFill>
                  <a:srgbClr val="A6A6A6"/>
                </a:solidFill>
                <a:latin typeface="Calibri"/>
                <a:cs typeface="Calibri"/>
              </a:defRPr>
            </a:lvl1pPr>
          </a:lstStyle>
          <a:p>
            <a:pPr lvl="0"/>
            <a:endParaRPr lang="en-JM" dirty="0"/>
          </a:p>
        </p:txBody>
      </p:sp>
      <p:sp>
        <p:nvSpPr>
          <p:cNvPr id="37" name="Text Placeholder 11"/>
          <p:cNvSpPr>
            <a:spLocks noGrp="1"/>
          </p:cNvSpPr>
          <p:nvPr>
            <p:ph type="body" sz="quarter" idx="78"/>
          </p:nvPr>
        </p:nvSpPr>
        <p:spPr>
          <a:xfrm>
            <a:off x="6249036" y="3262312"/>
            <a:ext cx="1739757" cy="300038"/>
          </a:xfrm>
        </p:spPr>
        <p:txBody>
          <a:bodyPr>
            <a:noAutofit/>
          </a:bodyPr>
          <a:lstStyle>
            <a:lvl1pPr marL="0" indent="0">
              <a:buFontTx/>
              <a:buNone/>
              <a:defRPr sz="1200" b="0" i="0">
                <a:solidFill>
                  <a:schemeClr val="tx1">
                    <a:lumMod val="75000"/>
                    <a:lumOff val="25000"/>
                  </a:schemeClr>
                </a:solidFill>
                <a:latin typeface="Calibri"/>
                <a:cs typeface="Calibri"/>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609600" y="1657350"/>
            <a:ext cx="1691999" cy="1447800"/>
          </a:xfrm>
        </p:spPr>
        <p:txBody>
          <a:bodyPr>
            <a:normAutofit/>
          </a:bodyPr>
          <a:lstStyle>
            <a:lvl1pPr>
              <a:defRPr sz="1050">
                <a:latin typeface="Calibri"/>
                <a:cs typeface="Calibri"/>
              </a:defRPr>
            </a:lvl1pPr>
          </a:lstStyle>
          <a:p>
            <a:endParaRPr lang="en-US" dirty="0"/>
          </a:p>
        </p:txBody>
      </p:sp>
      <p:sp>
        <p:nvSpPr>
          <p:cNvPr id="40" name="Picture Placeholder 4"/>
          <p:cNvSpPr>
            <a:spLocks noGrp="1"/>
          </p:cNvSpPr>
          <p:nvPr>
            <p:ph type="pic" sz="quarter" idx="81"/>
          </p:nvPr>
        </p:nvSpPr>
        <p:spPr>
          <a:xfrm>
            <a:off x="2514600" y="1657350"/>
            <a:ext cx="1691999" cy="1447800"/>
          </a:xfrm>
        </p:spPr>
        <p:txBody>
          <a:bodyPr>
            <a:normAutofit/>
          </a:bodyPr>
          <a:lstStyle>
            <a:lvl1pPr>
              <a:defRPr sz="1050">
                <a:latin typeface="Calibri"/>
                <a:cs typeface="Calibri"/>
              </a:defRPr>
            </a:lvl1pPr>
          </a:lstStyle>
          <a:p>
            <a:endParaRPr lang="en-US" dirty="0"/>
          </a:p>
        </p:txBody>
      </p:sp>
      <p:sp>
        <p:nvSpPr>
          <p:cNvPr id="41" name="Picture Placeholder 4"/>
          <p:cNvSpPr>
            <a:spLocks noGrp="1"/>
          </p:cNvSpPr>
          <p:nvPr>
            <p:ph type="pic" sz="quarter" idx="82"/>
          </p:nvPr>
        </p:nvSpPr>
        <p:spPr>
          <a:xfrm>
            <a:off x="4404001" y="1657350"/>
            <a:ext cx="1691999" cy="1447800"/>
          </a:xfrm>
        </p:spPr>
        <p:txBody>
          <a:bodyPr>
            <a:normAutofit/>
          </a:bodyPr>
          <a:lstStyle>
            <a:lvl1pPr>
              <a:defRPr sz="1050">
                <a:latin typeface="Calibri"/>
                <a:cs typeface="Calibri"/>
              </a:defRPr>
            </a:lvl1pPr>
          </a:lstStyle>
          <a:p>
            <a:endParaRPr lang="en-US" dirty="0"/>
          </a:p>
        </p:txBody>
      </p:sp>
      <p:sp>
        <p:nvSpPr>
          <p:cNvPr id="42" name="Picture Placeholder 4"/>
          <p:cNvSpPr>
            <a:spLocks noGrp="1"/>
          </p:cNvSpPr>
          <p:nvPr>
            <p:ph type="pic" sz="quarter" idx="83"/>
          </p:nvPr>
        </p:nvSpPr>
        <p:spPr>
          <a:xfrm>
            <a:off x="6232801" y="1657350"/>
            <a:ext cx="1691999" cy="1447800"/>
          </a:xfrm>
        </p:spPr>
        <p:txBody>
          <a:bodyPr>
            <a:normAutofit/>
          </a:bodyPr>
          <a:lstStyle>
            <a:lvl1pPr>
              <a:defRPr sz="1050">
                <a:latin typeface="Calibri"/>
                <a:cs typeface="Calibri"/>
              </a:defRPr>
            </a:lvl1pPr>
          </a:lstStyle>
          <a:p>
            <a:endParaRPr lang="en-US" dirty="0"/>
          </a:p>
        </p:txBody>
      </p:sp>
      <p:sp>
        <p:nvSpPr>
          <p:cNvPr id="1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13541644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900">
                <a:solidFill>
                  <a:srgbClr val="A6A6A6"/>
                </a:solidFill>
                <a:latin typeface="Calibri"/>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10703526"/>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959484" y="17785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8" name="Text Placeholder 13"/>
          <p:cNvSpPr>
            <a:spLocks noGrp="1"/>
          </p:cNvSpPr>
          <p:nvPr>
            <p:ph type="body" sz="quarter" idx="48"/>
          </p:nvPr>
        </p:nvSpPr>
        <p:spPr>
          <a:xfrm>
            <a:off x="959802" y="23119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9" name="Text Placeholder 13"/>
          <p:cNvSpPr>
            <a:spLocks noGrp="1"/>
          </p:cNvSpPr>
          <p:nvPr>
            <p:ph type="body" sz="quarter" idx="49"/>
          </p:nvPr>
        </p:nvSpPr>
        <p:spPr>
          <a:xfrm>
            <a:off x="960120" y="28453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0" name="Text Placeholder 13"/>
          <p:cNvSpPr>
            <a:spLocks noGrp="1"/>
          </p:cNvSpPr>
          <p:nvPr>
            <p:ph type="body" sz="quarter" idx="50"/>
          </p:nvPr>
        </p:nvSpPr>
        <p:spPr>
          <a:xfrm>
            <a:off x="960120" y="3400988"/>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1" name="Text Placeholder 13"/>
          <p:cNvSpPr>
            <a:spLocks noGrp="1"/>
          </p:cNvSpPr>
          <p:nvPr>
            <p:ph type="body" sz="quarter" idx="51"/>
          </p:nvPr>
        </p:nvSpPr>
        <p:spPr>
          <a:xfrm>
            <a:off x="960120" y="39121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2" name="Content Placeholder 6"/>
          <p:cNvSpPr>
            <a:spLocks noGrp="1" noChangeAspect="1"/>
          </p:cNvSpPr>
          <p:nvPr>
            <p:ph sz="quarter" idx="55" hasCustomPrompt="1"/>
          </p:nvPr>
        </p:nvSpPr>
        <p:spPr>
          <a:xfrm>
            <a:off x="533400" y="17487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17" name="Text Placeholder 13"/>
          <p:cNvSpPr>
            <a:spLocks noGrp="1"/>
          </p:cNvSpPr>
          <p:nvPr>
            <p:ph type="body" sz="quarter" idx="60"/>
          </p:nvPr>
        </p:nvSpPr>
        <p:spPr>
          <a:xfrm>
            <a:off x="5105082" y="17785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8" name="Text Placeholder 13"/>
          <p:cNvSpPr>
            <a:spLocks noGrp="1"/>
          </p:cNvSpPr>
          <p:nvPr>
            <p:ph type="body" sz="quarter" idx="61"/>
          </p:nvPr>
        </p:nvSpPr>
        <p:spPr>
          <a:xfrm>
            <a:off x="5105400" y="23119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19" name="Text Placeholder 13"/>
          <p:cNvSpPr>
            <a:spLocks noGrp="1"/>
          </p:cNvSpPr>
          <p:nvPr>
            <p:ph type="body" sz="quarter" idx="62"/>
          </p:nvPr>
        </p:nvSpPr>
        <p:spPr>
          <a:xfrm>
            <a:off x="5105400" y="28453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0" name="Text Placeholder 13"/>
          <p:cNvSpPr>
            <a:spLocks noGrp="1"/>
          </p:cNvSpPr>
          <p:nvPr>
            <p:ph type="body" sz="quarter" idx="63"/>
          </p:nvPr>
        </p:nvSpPr>
        <p:spPr>
          <a:xfrm>
            <a:off x="5105400" y="3400988"/>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1" name="Text Placeholder 13"/>
          <p:cNvSpPr>
            <a:spLocks noGrp="1"/>
          </p:cNvSpPr>
          <p:nvPr>
            <p:ph type="body" sz="quarter" idx="64"/>
          </p:nvPr>
        </p:nvSpPr>
        <p:spPr>
          <a:xfrm>
            <a:off x="5105400" y="3912163"/>
            <a:ext cx="3048000" cy="403225"/>
          </a:xfrm>
        </p:spPr>
        <p:txBody>
          <a:bodyPr anchor="ctr">
            <a:normAutofit/>
          </a:bodyPr>
          <a:lstStyle>
            <a:lvl1pPr marL="0" indent="0">
              <a:buFontTx/>
              <a:buNone/>
              <a:defRPr sz="900" b="0">
                <a:solidFill>
                  <a:srgbClr val="A6A6A6"/>
                </a:solidFill>
                <a:latin typeface="Calibri"/>
                <a:ea typeface="Calibri"/>
                <a:cs typeface="Calibri"/>
              </a:defRPr>
            </a:lvl1pPr>
          </a:lstStyle>
          <a:p>
            <a:pPr lvl="0"/>
            <a:endParaRPr lang="en-JM" dirty="0"/>
          </a:p>
        </p:txBody>
      </p:sp>
      <p:sp>
        <p:nvSpPr>
          <p:cNvPr id="27" name="Content Placeholder 6"/>
          <p:cNvSpPr>
            <a:spLocks noGrp="1" noChangeAspect="1"/>
          </p:cNvSpPr>
          <p:nvPr>
            <p:ph sz="quarter" idx="65" hasCustomPrompt="1"/>
          </p:nvPr>
        </p:nvSpPr>
        <p:spPr>
          <a:xfrm>
            <a:off x="533400" y="229743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8" name="Content Placeholder 6"/>
          <p:cNvSpPr>
            <a:spLocks noGrp="1" noChangeAspect="1"/>
          </p:cNvSpPr>
          <p:nvPr>
            <p:ph sz="quarter" idx="66" hasCustomPrompt="1"/>
          </p:nvPr>
        </p:nvSpPr>
        <p:spPr>
          <a:xfrm>
            <a:off x="533400" y="28917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9" name="Content Placeholder 6"/>
          <p:cNvSpPr>
            <a:spLocks noGrp="1" noChangeAspect="1"/>
          </p:cNvSpPr>
          <p:nvPr>
            <p:ph sz="quarter" idx="67" hasCustomPrompt="1"/>
          </p:nvPr>
        </p:nvSpPr>
        <p:spPr>
          <a:xfrm>
            <a:off x="533400" y="34251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0" name="Content Placeholder 6"/>
          <p:cNvSpPr>
            <a:spLocks noGrp="1" noChangeAspect="1"/>
          </p:cNvSpPr>
          <p:nvPr>
            <p:ph sz="quarter" idx="68" hasCustomPrompt="1"/>
          </p:nvPr>
        </p:nvSpPr>
        <p:spPr>
          <a:xfrm>
            <a:off x="533400" y="3958590"/>
            <a:ext cx="411480" cy="432000"/>
          </a:xfrm>
          <a:prstGeom prst="roundRect">
            <a:avLst>
              <a:gd name="adj" fmla="val 50000"/>
            </a:avLst>
          </a:prstGeom>
          <a:solidFill>
            <a:srgbClr val="B5C4D3"/>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1" name="Content Placeholder 6"/>
          <p:cNvSpPr>
            <a:spLocks noGrp="1" noChangeAspect="1"/>
          </p:cNvSpPr>
          <p:nvPr>
            <p:ph sz="quarter" idx="69" hasCustomPrompt="1"/>
          </p:nvPr>
        </p:nvSpPr>
        <p:spPr>
          <a:xfrm>
            <a:off x="4693920" y="17487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2" name="Content Placeholder 6"/>
          <p:cNvSpPr>
            <a:spLocks noGrp="1" noChangeAspect="1"/>
          </p:cNvSpPr>
          <p:nvPr>
            <p:ph sz="quarter" idx="70" hasCustomPrompt="1"/>
          </p:nvPr>
        </p:nvSpPr>
        <p:spPr>
          <a:xfrm>
            <a:off x="4693920" y="229743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3" name="Content Placeholder 6"/>
          <p:cNvSpPr>
            <a:spLocks noGrp="1" noChangeAspect="1"/>
          </p:cNvSpPr>
          <p:nvPr>
            <p:ph sz="quarter" idx="71" hasCustomPrompt="1"/>
          </p:nvPr>
        </p:nvSpPr>
        <p:spPr>
          <a:xfrm>
            <a:off x="4693920" y="28917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4" name="Content Placeholder 6"/>
          <p:cNvSpPr>
            <a:spLocks noGrp="1" noChangeAspect="1"/>
          </p:cNvSpPr>
          <p:nvPr>
            <p:ph sz="quarter" idx="72" hasCustomPrompt="1"/>
          </p:nvPr>
        </p:nvSpPr>
        <p:spPr>
          <a:xfrm>
            <a:off x="4693920" y="34251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35" name="Content Placeholder 6"/>
          <p:cNvSpPr>
            <a:spLocks noGrp="1" noChangeAspect="1"/>
          </p:cNvSpPr>
          <p:nvPr>
            <p:ph sz="quarter" idx="73" hasCustomPrompt="1"/>
          </p:nvPr>
        </p:nvSpPr>
        <p:spPr>
          <a:xfrm>
            <a:off x="4693920" y="3958590"/>
            <a:ext cx="411480" cy="432000"/>
          </a:xfrm>
          <a:prstGeom prst="roundRect">
            <a:avLst>
              <a:gd name="adj" fmla="val 50000"/>
            </a:avLst>
          </a:prstGeom>
          <a:solidFill>
            <a:srgbClr val="048BE6"/>
          </a:solidFill>
        </p:spPr>
        <p:txBody>
          <a:bodyPr anchor="ctr">
            <a:noAutofit/>
          </a:bodyPr>
          <a:lstStyle>
            <a:lvl1pPr marL="0" indent="0" algn="ctr">
              <a:buFontTx/>
              <a:buNone/>
              <a:defRPr sz="1600">
                <a:solidFill>
                  <a:schemeClr val="bg1"/>
                </a:solidFill>
                <a:latin typeface="Calibri"/>
                <a:ea typeface="Calibri"/>
                <a:cs typeface="Calibri"/>
              </a:defRPr>
            </a:lvl1pPr>
          </a:lstStyle>
          <a:p>
            <a:pPr lvl="0"/>
            <a:r>
              <a:rPr lang="en-JM" dirty="0"/>
              <a:t>1</a:t>
            </a:r>
          </a:p>
        </p:txBody>
      </p:sp>
      <p:sp>
        <p:nvSpPr>
          <p:cNvPr id="2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5"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901058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5"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557684817"/>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8229600" cy="2971802"/>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0">
                <a:latin typeface="Calibri"/>
                <a:cs typeface="Calibri"/>
              </a:defRPr>
            </a:lvl4pPr>
            <a:lvl5pPr>
              <a:defRPr sz="105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188825639"/>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048BE6"/>
                </a:solidFill>
                <a:latin typeface="Lato Regular"/>
                <a:cs typeface="Lato Regular"/>
              </a:defRPr>
            </a:lvl1pPr>
          </a:lstStyle>
          <a:p>
            <a:pPr lvl="0"/>
            <a:endParaRPr lang="en-JM" dirty="0"/>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62800" y="470807"/>
            <a:ext cx="1600200" cy="808990"/>
          </a:xfrm>
          <a:prstGeom prst="rect">
            <a:avLst/>
          </a:prstGeom>
        </p:spPr>
      </p:pic>
    </p:spTree>
    <p:extLst>
      <p:ext uri="{BB962C8B-B14F-4D97-AF65-F5344CB8AC3E}">
        <p14:creationId xmlns:p14="http://schemas.microsoft.com/office/powerpoint/2010/main" val="1424369850"/>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chemeClr val="bg1"/>
              </a:solidFill>
              <a:latin typeface="Calibri"/>
            </a:endParaRPr>
          </a:p>
        </p:txBody>
      </p:sp>
      <p:sp>
        <p:nvSpPr>
          <p:cNvPr id="2" name="Title 1"/>
          <p:cNvSpPr>
            <a:spLocks noGrp="1"/>
          </p:cNvSpPr>
          <p:nvPr>
            <p:ph type="title"/>
          </p:nvPr>
        </p:nvSpPr>
        <p:spPr>
          <a:xfrm>
            <a:off x="533400" y="514350"/>
            <a:ext cx="3657600" cy="1371600"/>
          </a:xfrm>
        </p:spPr>
        <p:txBody>
          <a:bodyPr/>
          <a:lstStyle>
            <a:lvl1pPr algn="l">
              <a:defRPr>
                <a:latin typeface="Calibri"/>
                <a:cs typeface="Calibri"/>
              </a:defRPr>
            </a:lvl1pPr>
          </a:lstStyle>
          <a:p>
            <a:endParaRPr lang="en-JM" dirty="0"/>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a:solidFill>
                  <a:schemeClr val="bg1"/>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a:solidFill>
                  <a:schemeClr val="bg1"/>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Tree>
    <p:extLst>
      <p:ext uri="{BB962C8B-B14F-4D97-AF65-F5344CB8AC3E}">
        <p14:creationId xmlns:p14="http://schemas.microsoft.com/office/powerpoint/2010/main" val="3244115079"/>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3"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3440" y="1634633"/>
            <a:ext cx="4817160" cy="2994517"/>
          </a:xfrm>
          <a:prstGeom prst="rect">
            <a:avLst/>
          </a:prstGeom>
        </p:spPr>
      </p:pic>
      <p:sp>
        <p:nvSpPr>
          <p:cNvPr id="10" name="Picture Placeholder 2"/>
          <p:cNvSpPr>
            <a:spLocks noGrp="1"/>
          </p:cNvSpPr>
          <p:nvPr>
            <p:ph type="pic" sz="quarter" idx="13"/>
          </p:nvPr>
        </p:nvSpPr>
        <p:spPr>
          <a:xfrm>
            <a:off x="4442400" y="1854000"/>
            <a:ext cx="3528000" cy="2232000"/>
          </a:xfrm>
        </p:spPr>
        <p:txBody>
          <a:bodyPr>
            <a:normAutofit/>
          </a:bodyPr>
          <a:lstStyle>
            <a:lvl1pPr>
              <a:defRPr sz="1050">
                <a:solidFill>
                  <a:schemeClr val="bg1"/>
                </a:solidFill>
              </a:defRPr>
            </a:lvl1pPr>
          </a:lstStyle>
          <a:p>
            <a:endParaRPr lang="en-JM" dirty="0"/>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21388053"/>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0"/>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a:solidFill>
                  <a:srgbClr val="A6A6A6"/>
                </a:solidFill>
                <a:latin typeface="Calibri"/>
                <a:cs typeface="Calibri"/>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673223"/>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673223"/>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257550"/>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257550"/>
            <a:ext cx="1600200" cy="308115"/>
          </a:xfrm>
        </p:spPr>
        <p:txBody>
          <a:bodyPr>
            <a:normAutofit/>
          </a:bodyPr>
          <a:lstStyle>
            <a:lvl1pPr marL="0" indent="0">
              <a:buFontTx/>
              <a:buNone/>
              <a:defRPr sz="1200" b="0">
                <a:solidFill>
                  <a:schemeClr val="tx1">
                    <a:lumMod val="75000"/>
                    <a:lumOff val="25000"/>
                  </a:schemeClr>
                </a:solidFill>
                <a:latin typeface="Calibri"/>
                <a:ea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rgbClr val="F34F57"/>
              </a:solidFill>
              <a:latin typeface="Calibri"/>
            </a:endParaRPr>
          </a:p>
        </p:txBody>
      </p:sp>
      <p:sp>
        <p:nvSpPr>
          <p:cNvPr id="15" name="Picture Placeholder 17"/>
          <p:cNvSpPr>
            <a:spLocks noGrp="1" noChangeAspect="1"/>
          </p:cNvSpPr>
          <p:nvPr>
            <p:ph type="pic" sz="quarter" idx="23"/>
          </p:nvPr>
        </p:nvSpPr>
        <p:spPr>
          <a:xfrm>
            <a:off x="4086001" y="1047750"/>
            <a:ext cx="971999" cy="971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lgn="ctr">
              <a:defRPr sz="2400">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528370941"/>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rgbClr val="F34F57"/>
              </a:solidFill>
              <a:latin typeface="Calibri"/>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solidFill>
                <a:srgbClr val="F34F57"/>
              </a:solidFill>
              <a:latin typeface="Calibri"/>
            </a:endParaRPr>
          </a:p>
        </p:txBody>
      </p:sp>
      <p:sp>
        <p:nvSpPr>
          <p:cNvPr id="15" name="Picture Placeholder 17"/>
          <p:cNvSpPr>
            <a:spLocks noGrp="1" noChangeAspect="1"/>
          </p:cNvSpPr>
          <p:nvPr>
            <p:ph type="pic" sz="quarter" idx="23"/>
          </p:nvPr>
        </p:nvSpPr>
        <p:spPr>
          <a:xfrm>
            <a:off x="1676400" y="1294952"/>
            <a:ext cx="971999" cy="971998"/>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343201" y="1294952"/>
            <a:ext cx="971999" cy="971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9" name="Picture 8" descr="MacBook-Pro-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1710833"/>
            <a:ext cx="4817160" cy="2994517"/>
          </a:xfrm>
          <a:prstGeom prst="rect">
            <a:avLst/>
          </a:prstGeom>
        </p:spPr>
      </p:pic>
      <p:sp>
        <p:nvSpPr>
          <p:cNvPr id="10" name="Picture Placeholder 2"/>
          <p:cNvSpPr>
            <a:spLocks noGrp="1"/>
          </p:cNvSpPr>
          <p:nvPr>
            <p:ph type="pic" sz="quarter" idx="13"/>
          </p:nvPr>
        </p:nvSpPr>
        <p:spPr>
          <a:xfrm>
            <a:off x="1245600" y="1918800"/>
            <a:ext cx="3528000" cy="2232000"/>
          </a:xfrm>
        </p:spPr>
        <p:txBody>
          <a:bodyPr>
            <a:normAutofit/>
          </a:bodyPr>
          <a:lstStyle>
            <a:lvl1pPr>
              <a:defRPr sz="1400">
                <a:solidFill>
                  <a:schemeClr val="bg1"/>
                </a:solidFill>
              </a:defRPr>
            </a:lvl1pPr>
          </a:lstStyle>
          <a:p>
            <a:endParaRPr lang="en-JM"/>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877273490"/>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0"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28" name="Ellipse 98"/>
          <p:cNvSpPr/>
          <p:nvPr userDrawn="1"/>
        </p:nvSpPr>
        <p:spPr bwMode="auto">
          <a:xfrm rot="10800000" flipV="1">
            <a:off x="3077570"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10" name="Rectangle 9"/>
          <p:cNvSpPr/>
          <p:nvPr userDrawn="1"/>
        </p:nvSpPr>
        <p:spPr>
          <a:xfrm rot="16200000" flipH="1">
            <a:off x="919229" y="2518468"/>
            <a:ext cx="1695744"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latin typeface="Calibri"/>
              <a:cs typeface="Calibri"/>
            </a:endParaRPr>
          </a:p>
        </p:txBody>
      </p:sp>
      <p:sp>
        <p:nvSpPr>
          <p:cNvPr id="13" name="Rectangle 12"/>
          <p:cNvSpPr/>
          <p:nvPr userDrawn="1"/>
        </p:nvSpPr>
        <p:spPr>
          <a:xfrm rot="16200000" flipH="1">
            <a:off x="3433828" y="2513489"/>
            <a:ext cx="1695744"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latin typeface="Calibri"/>
              <a:cs typeface="Calibri"/>
            </a:endParaRPr>
          </a:p>
        </p:txBody>
      </p:sp>
      <p:sp>
        <p:nvSpPr>
          <p:cNvPr id="16" name="Rectangle 15"/>
          <p:cNvSpPr/>
          <p:nvPr userDrawn="1"/>
        </p:nvSpPr>
        <p:spPr>
          <a:xfrm rot="16200000" flipH="1">
            <a:off x="5931644" y="2513490"/>
            <a:ext cx="1695744"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latin typeface="Calibri"/>
              <a:cs typeface="Calibri"/>
            </a:endParaRPr>
          </a:p>
        </p:txBody>
      </p:sp>
      <p:sp>
        <p:nvSpPr>
          <p:cNvPr id="18" name="Text Placeholder 33"/>
          <p:cNvSpPr>
            <a:spLocks noGrp="1"/>
          </p:cNvSpPr>
          <p:nvPr>
            <p:ph type="body" sz="quarter" idx="16"/>
          </p:nvPr>
        </p:nvSpPr>
        <p:spPr>
          <a:xfrm>
            <a:off x="715372" y="3317234"/>
            <a:ext cx="2110248" cy="1073953"/>
          </a:xfrm>
        </p:spPr>
        <p:txBody>
          <a:bodyPr>
            <a:noAutofit/>
          </a:bodyPr>
          <a:lstStyle>
            <a:lvl1pPr marL="0" indent="0" algn="ctr">
              <a:spcBef>
                <a:spcPts val="0"/>
              </a:spcBef>
              <a:buFontTx/>
              <a:buNone/>
              <a:defRPr sz="1100">
                <a:solidFill>
                  <a:srgbClr val="FFFFFF"/>
                </a:solidFill>
                <a:latin typeface="Calibri"/>
                <a:cs typeface="Calibri"/>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19" name="Text Placeholder 33"/>
          <p:cNvSpPr>
            <a:spLocks noGrp="1"/>
          </p:cNvSpPr>
          <p:nvPr>
            <p:ph type="body" sz="quarter" idx="17"/>
          </p:nvPr>
        </p:nvSpPr>
        <p:spPr>
          <a:xfrm>
            <a:off x="3229972" y="3317234"/>
            <a:ext cx="2110248" cy="1073953"/>
          </a:xfrm>
        </p:spPr>
        <p:txBody>
          <a:bodyPr>
            <a:noAutofit/>
          </a:bodyPr>
          <a:lstStyle>
            <a:lvl1pPr marL="0" indent="0" algn="ctr">
              <a:spcBef>
                <a:spcPts val="0"/>
              </a:spcBef>
              <a:buFontTx/>
              <a:buNone/>
              <a:defRPr sz="1100">
                <a:solidFill>
                  <a:srgbClr val="FFFFFF"/>
                </a:solidFill>
                <a:latin typeface="Calibri"/>
                <a:cs typeface="Calibri"/>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0" name="Text Placeholder 33"/>
          <p:cNvSpPr>
            <a:spLocks noGrp="1"/>
          </p:cNvSpPr>
          <p:nvPr>
            <p:ph type="body" sz="quarter" idx="18"/>
          </p:nvPr>
        </p:nvSpPr>
        <p:spPr>
          <a:xfrm>
            <a:off x="5727787" y="3317234"/>
            <a:ext cx="2110248" cy="1073953"/>
          </a:xfrm>
        </p:spPr>
        <p:txBody>
          <a:bodyPr>
            <a:noAutofit/>
          </a:bodyPr>
          <a:lstStyle>
            <a:lvl1pPr marL="0" indent="0" algn="ctr">
              <a:spcBef>
                <a:spcPts val="0"/>
              </a:spcBef>
              <a:buFontTx/>
              <a:buNone/>
              <a:defRPr sz="1100">
                <a:solidFill>
                  <a:srgbClr val="FFFFFF"/>
                </a:solidFill>
                <a:latin typeface="Calibri"/>
                <a:cs typeface="Calibri"/>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1" name="Text Placeholder 37"/>
          <p:cNvSpPr>
            <a:spLocks noGrp="1"/>
          </p:cNvSpPr>
          <p:nvPr>
            <p:ph type="body" sz="quarter" idx="19"/>
          </p:nvPr>
        </p:nvSpPr>
        <p:spPr>
          <a:xfrm>
            <a:off x="685802" y="2998789"/>
            <a:ext cx="2138867" cy="258763"/>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2" name="Text Placeholder 37"/>
          <p:cNvSpPr>
            <a:spLocks noGrp="1"/>
          </p:cNvSpPr>
          <p:nvPr>
            <p:ph type="body" sz="quarter" idx="20"/>
          </p:nvPr>
        </p:nvSpPr>
        <p:spPr>
          <a:xfrm>
            <a:off x="3215187" y="2981317"/>
            <a:ext cx="2138867" cy="258763"/>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3" name="Text Placeholder 37"/>
          <p:cNvSpPr>
            <a:spLocks noGrp="1"/>
          </p:cNvSpPr>
          <p:nvPr>
            <p:ph type="body" sz="quarter" idx="21"/>
          </p:nvPr>
        </p:nvSpPr>
        <p:spPr>
          <a:xfrm>
            <a:off x="5727790" y="2981317"/>
            <a:ext cx="2138867" cy="258763"/>
          </a:xfrm>
        </p:spPr>
        <p:txBody>
          <a:bodyPr>
            <a:noAutofit/>
          </a:bodyPr>
          <a:lstStyle>
            <a:lvl1pPr marL="0" indent="0" algn="ctr">
              <a:spcBef>
                <a:spcPts val="0"/>
              </a:spcBef>
              <a:buNone/>
              <a:defRPr sz="1200" b="0">
                <a:solidFill>
                  <a:srgbClr val="FFFFFF"/>
                </a:solidFill>
                <a:latin typeface="Calibri"/>
                <a:ea typeface="Calibri"/>
                <a:cs typeface="Calibri"/>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4" name="Picture Placeholder 28"/>
          <p:cNvSpPr>
            <a:spLocks noGrp="1"/>
          </p:cNvSpPr>
          <p:nvPr>
            <p:ph type="pic" sz="quarter" idx="13"/>
          </p:nvPr>
        </p:nvSpPr>
        <p:spPr>
          <a:xfrm>
            <a:off x="609600" y="1509930"/>
            <a:ext cx="2315571" cy="1318162"/>
          </a:xfrm>
        </p:spPr>
        <p:txBody>
          <a:bodyPr>
            <a:normAutofit/>
          </a:bodyPr>
          <a:lstStyle>
            <a:lvl1pPr marL="0" indent="0">
              <a:buFontTx/>
              <a:buNone/>
              <a:defRPr sz="1050">
                <a:solidFill>
                  <a:schemeClr val="tx1">
                    <a:lumMod val="65000"/>
                    <a:lumOff val="35000"/>
                  </a:schemeClr>
                </a:solidFill>
                <a:latin typeface="Calibri"/>
                <a:cs typeface="Calibri"/>
              </a:defRPr>
            </a:lvl1pPr>
          </a:lstStyle>
          <a:p>
            <a:endParaRPr lang="en-JM" dirty="0"/>
          </a:p>
        </p:txBody>
      </p:sp>
      <p:sp>
        <p:nvSpPr>
          <p:cNvPr id="25" name="Picture Placeholder 28"/>
          <p:cNvSpPr>
            <a:spLocks noGrp="1"/>
          </p:cNvSpPr>
          <p:nvPr>
            <p:ph type="pic" sz="quarter" idx="14"/>
          </p:nvPr>
        </p:nvSpPr>
        <p:spPr>
          <a:xfrm>
            <a:off x="3124200" y="1504950"/>
            <a:ext cx="2315571" cy="1318162"/>
          </a:xfrm>
        </p:spPr>
        <p:txBody>
          <a:bodyPr>
            <a:normAutofit/>
          </a:bodyPr>
          <a:lstStyle>
            <a:lvl1pPr marL="0" indent="0">
              <a:buFontTx/>
              <a:buNone/>
              <a:defRPr sz="1050">
                <a:solidFill>
                  <a:schemeClr val="tx1">
                    <a:lumMod val="65000"/>
                    <a:lumOff val="35000"/>
                  </a:schemeClr>
                </a:solidFill>
                <a:latin typeface="Calibri"/>
                <a:cs typeface="Calibri"/>
              </a:defRPr>
            </a:lvl1pPr>
          </a:lstStyle>
          <a:p>
            <a:endParaRPr lang="en-JM" dirty="0"/>
          </a:p>
        </p:txBody>
      </p:sp>
      <p:sp>
        <p:nvSpPr>
          <p:cNvPr id="26" name="Picture Placeholder 28"/>
          <p:cNvSpPr>
            <a:spLocks noGrp="1"/>
          </p:cNvSpPr>
          <p:nvPr>
            <p:ph type="pic" sz="quarter" idx="15"/>
          </p:nvPr>
        </p:nvSpPr>
        <p:spPr>
          <a:xfrm>
            <a:off x="5621398" y="1504950"/>
            <a:ext cx="2315571" cy="1318162"/>
          </a:xfrm>
        </p:spPr>
        <p:txBody>
          <a:bodyPr>
            <a:normAutofit/>
          </a:bodyPr>
          <a:lstStyle>
            <a:lvl1pPr marL="0" indent="0">
              <a:buFontTx/>
              <a:buNone/>
              <a:defRPr sz="1050">
                <a:solidFill>
                  <a:schemeClr val="tx1">
                    <a:lumMod val="65000"/>
                    <a:lumOff val="35000"/>
                  </a:schemeClr>
                </a:solidFill>
                <a:latin typeface="Calibri"/>
                <a:cs typeface="Calibri"/>
              </a:defRPr>
            </a:lvl1pPr>
          </a:lstStyle>
          <a:p>
            <a:endParaRPr lang="en-JM" dirty="0"/>
          </a:p>
        </p:txBody>
      </p:sp>
      <p:sp>
        <p:nvSpPr>
          <p:cNvPr id="30"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32"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43527149"/>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dirty="0"/>
              <a:t>Click to edit Master title style</a:t>
            </a:r>
            <a:endParaRPr lang="en-JM" dirty="0"/>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638800" y="3108325"/>
            <a:ext cx="2438400" cy="307975"/>
          </a:xfrm>
          <a:prstGeom prst="rect">
            <a:avLst/>
          </a:prstGeom>
          <a:noFill/>
        </p:spPr>
        <p:txBody>
          <a:bodyPr>
            <a:no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638800" y="3562350"/>
            <a:ext cx="2438400" cy="465119"/>
          </a:xfrm>
          <a:prstGeom prst="rect">
            <a:avLst/>
          </a:prstGeom>
          <a:noFill/>
        </p:spPr>
        <p:txBody>
          <a:bodyPr>
            <a:no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733552"/>
            <a:ext cx="3505200" cy="357187"/>
          </a:xfrm>
        </p:spPr>
        <p:txBody>
          <a:bodyPr>
            <a:noAutofit/>
          </a:bodyPr>
          <a:lstStyle>
            <a:lvl1pPr marL="0" indent="0">
              <a:buFontTx/>
              <a:buNone/>
              <a:defRPr sz="1100">
                <a:solidFill>
                  <a:srgbClr val="048BE6"/>
                </a:solidFill>
                <a:latin typeface="Lato Regular"/>
                <a:ea typeface="Calibri"/>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475291" y="2274270"/>
            <a:ext cx="2994025" cy="1219818"/>
          </a:xfrm>
        </p:spPr>
        <p:txBody>
          <a:bodyPr>
            <a:normAutofit/>
          </a:bodyPr>
          <a:lstStyle>
            <a:lvl1pPr marL="0" indent="0">
              <a:buFontTx/>
              <a:buNone/>
              <a:defRPr sz="900">
                <a:solidFill>
                  <a:srgbClr val="A6A6A6"/>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965829" y="1916115"/>
            <a:ext cx="1730375" cy="358775"/>
          </a:xfrm>
        </p:spPr>
        <p:txBody>
          <a:bodyPr>
            <a:noAutofit/>
          </a:bodyPr>
          <a:lstStyle>
            <a:lvl1pPr marL="0" indent="0">
              <a:buFontTx/>
              <a:buNone/>
              <a:defRPr sz="1100">
                <a:solidFill>
                  <a:srgbClr val="048BE6"/>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1"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10AE99"/>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dirty="0"/>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243209142"/>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01-iPad-Air-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76600" y="666750"/>
            <a:ext cx="2655651" cy="3733800"/>
          </a:xfrm>
          <a:prstGeom prst="rect">
            <a:avLst/>
          </a:prstGeom>
        </p:spPr>
      </p:pic>
      <p:sp>
        <p:nvSpPr>
          <p:cNvPr id="14" name="Picture Placeholder 6"/>
          <p:cNvSpPr>
            <a:spLocks noGrp="1"/>
          </p:cNvSpPr>
          <p:nvPr>
            <p:ph type="pic" sz="quarter" idx="13"/>
          </p:nvPr>
        </p:nvSpPr>
        <p:spPr>
          <a:xfrm>
            <a:off x="3508973" y="1200149"/>
            <a:ext cx="2190904" cy="2808000"/>
          </a:xfrm>
        </p:spPr>
        <p:txBody>
          <a:bodyPr/>
          <a:lstStyle/>
          <a:p>
            <a:endParaRPr lang="en-JM"/>
          </a:p>
        </p:txBody>
      </p:sp>
    </p:spTree>
    <p:extLst>
      <p:ext uri="{BB962C8B-B14F-4D97-AF65-F5344CB8AC3E}">
        <p14:creationId xmlns:p14="http://schemas.microsoft.com/office/powerpoint/2010/main" val="1143295794"/>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Mac-Cinema-Monitor-Style-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2200" y="1471074"/>
            <a:ext cx="4267200" cy="3318663"/>
          </a:xfrm>
          <a:prstGeom prst="rect">
            <a:avLst/>
          </a:prstGeom>
        </p:spPr>
      </p:pic>
      <p:sp>
        <p:nvSpPr>
          <p:cNvPr id="9" name="Picture Placeholder 21"/>
          <p:cNvSpPr>
            <a:spLocks noGrp="1"/>
          </p:cNvSpPr>
          <p:nvPr>
            <p:ph type="pic" sz="quarter" idx="16"/>
          </p:nvPr>
        </p:nvSpPr>
        <p:spPr>
          <a:xfrm>
            <a:off x="2716924" y="1764000"/>
            <a:ext cx="3531476" cy="2207173"/>
          </a:xfrm>
        </p:spPr>
        <p:txBody>
          <a:bodyPr>
            <a:normAutofit/>
          </a:bodyPr>
          <a:lstStyle>
            <a:lvl1pPr marL="0" indent="0" algn="ctr">
              <a:buFontTx/>
              <a:buNone/>
              <a:defRPr sz="1200">
                <a:solidFill>
                  <a:schemeClr val="bg1">
                    <a:lumMod val="95000"/>
                  </a:schemeClr>
                </a:solidFill>
              </a:defRPr>
            </a:lvl1pPr>
          </a:lstStyle>
          <a:p>
            <a:endParaRPr lang="en-JM"/>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4733387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146600" y="1885950"/>
            <a:ext cx="1797000" cy="2514600"/>
          </a:xfrm>
        </p:spPr>
        <p:txBody>
          <a:bodyPr>
            <a:normAutofit/>
          </a:bodyPr>
          <a:lstStyle>
            <a:lvl1pPr>
              <a:defRPr sz="1200"/>
            </a:lvl1pPr>
          </a:lstStyle>
          <a:p>
            <a:endParaRPr lang="en-US" dirty="0"/>
          </a:p>
        </p:txBody>
      </p:sp>
      <p:sp>
        <p:nvSpPr>
          <p:cNvPr id="6" name="Picture Placeholder 10"/>
          <p:cNvSpPr>
            <a:spLocks noGrp="1"/>
          </p:cNvSpPr>
          <p:nvPr>
            <p:ph type="pic" sz="quarter" idx="27"/>
          </p:nvPr>
        </p:nvSpPr>
        <p:spPr>
          <a:xfrm>
            <a:off x="539800" y="1885950"/>
            <a:ext cx="1797000" cy="2514600"/>
          </a:xfrm>
        </p:spPr>
        <p:txBody>
          <a:bodyPr>
            <a:normAutofit/>
          </a:bodyPr>
          <a:lstStyle>
            <a:lvl1pPr>
              <a:defRPr sz="1200"/>
            </a:lvl1pPr>
          </a:lstStyle>
          <a:p>
            <a:endParaRPr lang="en-US" dirty="0"/>
          </a:p>
        </p:txBody>
      </p:sp>
      <p:sp>
        <p:nvSpPr>
          <p:cNvPr id="7"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5458402"/>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Phone-5S-3-colors-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487172" y="381000"/>
            <a:ext cx="2169657" cy="4324350"/>
          </a:xfrm>
          <a:prstGeom prst="rect">
            <a:avLst/>
          </a:prstGeom>
        </p:spPr>
      </p:pic>
      <p:sp>
        <p:nvSpPr>
          <p:cNvPr id="16" name="Picture Placeholder 19"/>
          <p:cNvSpPr>
            <a:spLocks noGrp="1"/>
          </p:cNvSpPr>
          <p:nvPr>
            <p:ph type="pic" sz="quarter" idx="64"/>
          </p:nvPr>
        </p:nvSpPr>
        <p:spPr>
          <a:xfrm>
            <a:off x="3733800" y="1047750"/>
            <a:ext cx="1655999" cy="2895600"/>
          </a:xfrm>
        </p:spPr>
        <p:txBody>
          <a:bodyPr/>
          <a:lstStyle/>
          <a:p>
            <a:endParaRPr lang="en-JM" dirty="0"/>
          </a:p>
        </p:txBody>
      </p:sp>
      <p:sp>
        <p:nvSpPr>
          <p:cNvPr id="7" name="Slide Number Placeholder 8"/>
          <p:cNvSpPr txBox="1">
            <a:spLocks/>
          </p:cNvSpPr>
          <p:nvPr userDrawn="1"/>
        </p:nvSpPr>
        <p:spPr>
          <a:xfrm>
            <a:off x="8305800" y="46831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5" name="Picture 14" descr="iPhone-5S-3-colors-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95800" y="1524000"/>
            <a:ext cx="1672643" cy="3333750"/>
          </a:xfrm>
          <a:prstGeom prst="rect">
            <a:avLst/>
          </a:prstGeom>
        </p:spPr>
      </p:pic>
      <p:sp>
        <p:nvSpPr>
          <p:cNvPr id="16" name="Picture Placeholder 19"/>
          <p:cNvSpPr>
            <a:spLocks noGrp="1"/>
          </p:cNvSpPr>
          <p:nvPr>
            <p:ph type="pic" sz="quarter" idx="64"/>
          </p:nvPr>
        </p:nvSpPr>
        <p:spPr>
          <a:xfrm>
            <a:off x="4666949" y="2057400"/>
            <a:ext cx="1276651" cy="2232291"/>
          </a:xfrm>
        </p:spPr>
        <p:txBody>
          <a:bodyPr/>
          <a:lstStyle/>
          <a:p>
            <a:endParaRPr lang="en-JM" dirty="0"/>
          </a:p>
        </p:txBody>
      </p:sp>
      <p:pic>
        <p:nvPicPr>
          <p:cNvPr id="4" name="Picture 3" descr="iPhone-5S-3-colors-M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95600" y="1524000"/>
            <a:ext cx="1672643" cy="3333750"/>
          </a:xfrm>
          <a:prstGeom prst="rect">
            <a:avLst/>
          </a:prstGeom>
        </p:spPr>
      </p:pic>
      <p:sp>
        <p:nvSpPr>
          <p:cNvPr id="5" name="Picture Placeholder 19"/>
          <p:cNvSpPr>
            <a:spLocks noGrp="1"/>
          </p:cNvSpPr>
          <p:nvPr>
            <p:ph type="pic" sz="quarter" idx="65"/>
          </p:nvPr>
        </p:nvSpPr>
        <p:spPr>
          <a:xfrm>
            <a:off x="3066749" y="2057400"/>
            <a:ext cx="1276651" cy="2232291"/>
          </a:xfrm>
        </p:spPr>
        <p:txBody>
          <a:bodyPr/>
          <a:lstStyle/>
          <a:p>
            <a:endParaRPr lang="en-JM" dirty="0"/>
          </a:p>
        </p:txBody>
      </p:sp>
      <p:sp>
        <p:nvSpPr>
          <p:cNvPr id="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334680"/>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a:solidFill>
                  <a:srgbClr val="048BE6"/>
                </a:solidFill>
                <a:latin typeface="Lato Regular"/>
                <a:ea typeface="Calibri"/>
                <a:cs typeface="Lato Regular"/>
              </a:defRPr>
            </a:lvl1pPr>
          </a:lstStyle>
          <a:p>
            <a:pPr lvl="0"/>
            <a:endParaRPr lang="en-JM" dirty="0"/>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900">
                <a:solidFill>
                  <a:srgbClr val="A6A6A6"/>
                </a:solidFill>
                <a:latin typeface="Calibri"/>
                <a:cs typeface="Calibri"/>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pic>
        <p:nvPicPr>
          <p:cNvPr id="16" name="Picture 15" descr="FireFox-Flat-Browse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 y="1733550"/>
            <a:ext cx="4622459" cy="3486150"/>
          </a:xfrm>
          <a:prstGeom prst="rect">
            <a:avLst/>
          </a:prstGeom>
        </p:spPr>
      </p:pic>
      <p:sp>
        <p:nvSpPr>
          <p:cNvPr id="17" name="Picture Placeholder 6"/>
          <p:cNvSpPr>
            <a:spLocks noGrp="1"/>
          </p:cNvSpPr>
          <p:nvPr>
            <p:ph type="pic" sz="quarter" idx="20"/>
          </p:nvPr>
        </p:nvSpPr>
        <p:spPr>
          <a:xfrm>
            <a:off x="698400" y="2304000"/>
            <a:ext cx="4419600" cy="2895600"/>
          </a:xfrm>
        </p:spPr>
        <p:txBody>
          <a:bodyPr/>
          <a:lstStyle/>
          <a:p>
            <a:endParaRPr lang="en-JM"/>
          </a:p>
        </p:txBody>
      </p:sp>
      <p:sp>
        <p:nvSpPr>
          <p:cNvPr id="1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9" name="Text Placeholder 17"/>
          <p:cNvSpPr>
            <a:spLocks noGrp="1"/>
          </p:cNvSpPr>
          <p:nvPr>
            <p:ph type="body" sz="quarter" idx="25"/>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59885589"/>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146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4958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4770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533400" y="1581150"/>
            <a:ext cx="1524000" cy="304800"/>
          </a:xfrm>
        </p:spPr>
        <p:txBody>
          <a:bodyPr>
            <a:noAutofit/>
          </a:bodyPr>
          <a:lstStyle>
            <a:lvl1pPr algn="ctr">
              <a:buNone/>
              <a:defRPr sz="1200">
                <a:solidFill>
                  <a:schemeClr val="tx1">
                    <a:lumMod val="50000"/>
                    <a:lumOff val="50000"/>
                  </a:schemeClr>
                </a:solidFill>
                <a:latin typeface="Calibri"/>
                <a:ea typeface="Calibri"/>
                <a:cs typeface="Calibri"/>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noChangeAspect="1"/>
          </p:cNvSpPr>
          <p:nvPr>
            <p:ph type="pic" sz="quarter" idx="50"/>
          </p:nvPr>
        </p:nvSpPr>
        <p:spPr>
          <a:xfrm>
            <a:off x="575401" y="2006527"/>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2" name="Picture Placeholder 28"/>
          <p:cNvSpPr>
            <a:spLocks noGrp="1" noChangeAspect="1"/>
          </p:cNvSpPr>
          <p:nvPr>
            <p:ph type="pic" sz="quarter" idx="51"/>
          </p:nvPr>
        </p:nvSpPr>
        <p:spPr>
          <a:xfrm>
            <a:off x="2556601" y="2006528"/>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3" name="Picture Placeholder 28"/>
          <p:cNvSpPr>
            <a:spLocks noGrp="1" noChangeAspect="1"/>
          </p:cNvSpPr>
          <p:nvPr>
            <p:ph type="pic" sz="quarter" idx="52"/>
          </p:nvPr>
        </p:nvSpPr>
        <p:spPr>
          <a:xfrm>
            <a:off x="4537801" y="2046152"/>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4" name="Picture Placeholder 28"/>
          <p:cNvSpPr>
            <a:spLocks noGrp="1" noChangeAspect="1"/>
          </p:cNvSpPr>
          <p:nvPr>
            <p:ph type="pic" sz="quarter" idx="53"/>
          </p:nvPr>
        </p:nvSpPr>
        <p:spPr>
          <a:xfrm>
            <a:off x="6519001" y="2038532"/>
            <a:ext cx="1439998" cy="1439998"/>
          </a:xfrm>
          <a:prstGeom prst="ellipse">
            <a:avLst/>
          </a:prstGeom>
          <a:ln w="76200" cap="sq">
            <a:noFill/>
            <a:miter lim="800000"/>
          </a:ln>
          <a:effectLst/>
        </p:spPr>
        <p:txBody>
          <a:bodyPr>
            <a:normAutofit/>
          </a:bodyPr>
          <a:lstStyle>
            <a:lvl1pPr marL="0" indent="0" algn="ctr">
              <a:buFontTx/>
              <a:buNone/>
              <a:defRPr sz="1200">
                <a:solidFill>
                  <a:srgbClr val="17252F"/>
                </a:solidFill>
                <a:latin typeface="Calibri"/>
                <a:cs typeface="Calibri"/>
              </a:defRPr>
            </a:lvl1pPr>
          </a:lstStyle>
          <a:p>
            <a:endParaRPr lang="en-JM" dirty="0"/>
          </a:p>
        </p:txBody>
      </p:sp>
      <p:sp>
        <p:nvSpPr>
          <p:cNvPr id="19" name="Text Placeholder 7"/>
          <p:cNvSpPr>
            <a:spLocks noGrp="1"/>
          </p:cNvSpPr>
          <p:nvPr>
            <p:ph type="body" sz="quarter" idx="61"/>
          </p:nvPr>
        </p:nvSpPr>
        <p:spPr>
          <a:xfrm>
            <a:off x="23622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3434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3246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0">
                <a:latin typeface="Calibri"/>
                <a:cs typeface="Calibri"/>
              </a:defRPr>
            </a:lvl4pPr>
            <a:lvl5pPr>
              <a:defRPr sz="105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a:latin typeface="Calibri"/>
                <a:cs typeface="Calibri"/>
              </a:defRPr>
            </a:lvl2pPr>
            <a:lvl3pPr>
              <a:defRPr sz="1100">
                <a:latin typeface="Calibri"/>
                <a:cs typeface="Calibri"/>
              </a:defRPr>
            </a:lvl3pPr>
            <a:lvl4pPr>
              <a:defRPr sz="1050">
                <a:latin typeface="Calibri"/>
                <a:cs typeface="Calibri"/>
              </a:defRPr>
            </a:lvl4pPr>
            <a:lvl5pPr>
              <a:defRPr sz="105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128831"/>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3"/>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a:latin typeface="Calibri"/>
                <a:cs typeface="Calibri"/>
              </a:defRPr>
            </a:lvl2pPr>
            <a:lvl3pPr>
              <a:defRPr sz="1050">
                <a:latin typeface="Calibri"/>
                <a:cs typeface="Calibri"/>
              </a:defRPr>
            </a:lvl3pPr>
            <a:lvl4pPr>
              <a:defRPr sz="1000">
                <a:latin typeface="Calibri"/>
                <a:cs typeface="Calibri"/>
              </a:defRPr>
            </a:lvl4pPr>
            <a:lvl5pPr>
              <a:defRPr sz="10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0" y="1490663"/>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970484"/>
            <a:ext cx="4041775" cy="2430066"/>
          </a:xfrm>
        </p:spPr>
        <p:txBody>
          <a:bodyPr>
            <a:normAutofit/>
          </a:bodyPr>
          <a:lstStyle>
            <a:lvl1pPr>
              <a:defRPr sz="1200"/>
            </a:lvl1pPr>
            <a:lvl2pPr>
              <a:defRPr sz="1100">
                <a:latin typeface="Calibri"/>
                <a:cs typeface="Calibri"/>
              </a:defRPr>
            </a:lvl2pPr>
            <a:lvl3pPr>
              <a:defRPr sz="1050">
                <a:latin typeface="Calibri"/>
                <a:cs typeface="Calibri"/>
              </a:defRPr>
            </a:lvl3pPr>
            <a:lvl4pPr>
              <a:defRPr sz="1000">
                <a:latin typeface="Calibri"/>
                <a:cs typeface="Calibri"/>
              </a:defRPr>
            </a:lvl4pPr>
            <a:lvl5pPr>
              <a:defRPr sz="1000">
                <a:latin typeface="Calibri"/>
                <a:cs typeface="Calibri"/>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36456185"/>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5"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8"/>
          <p:cNvSpPr txBox="1">
            <a:spLocks/>
          </p:cNvSpPr>
          <p:nvPr userDrawn="1"/>
        </p:nvSpPr>
        <p:spPr>
          <a:xfrm>
            <a:off x="8305800" y="46831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0" y="1711278"/>
            <a:ext cx="2919699" cy="304800"/>
          </a:xfrm>
        </p:spPr>
        <p:txBody>
          <a:bodyPr anchor="ctr">
            <a:noAutofit/>
          </a:bodyPr>
          <a:lstStyle>
            <a:lvl1pPr marL="0" indent="0" algn="l">
              <a:buFontTx/>
              <a:buNone/>
              <a:defRPr sz="1200">
                <a:solidFill>
                  <a:schemeClr val="tx1">
                    <a:lumMod val="65000"/>
                    <a:lumOff val="35000"/>
                  </a:schemeClr>
                </a:solidFill>
                <a:latin typeface="+mj-lt"/>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762000" y="3867150"/>
            <a:ext cx="2336540" cy="304800"/>
          </a:xfrm>
        </p:spPr>
        <p:txBody>
          <a:bodyPr>
            <a:noAutofit/>
          </a:bodyPr>
          <a:lstStyle>
            <a:lvl1pPr marL="0" indent="0" algn="ctr">
              <a:buFontTx/>
              <a:buNone/>
              <a:defRPr sz="1200">
                <a:solidFill>
                  <a:schemeClr val="tx1">
                    <a:lumMod val="65000"/>
                    <a:lumOff val="35000"/>
                  </a:schemeClr>
                </a:solidFill>
                <a:latin typeface="+mj-lt"/>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8" y="2152650"/>
            <a:ext cx="4081981" cy="876300"/>
          </a:xfrm>
        </p:spPr>
        <p:txBody>
          <a:bodyPr>
            <a:noAutofit/>
          </a:bodyPr>
          <a:lstStyle>
            <a:lvl1pPr marL="0" indent="0" algn="l">
              <a:buFontTx/>
              <a:buNone/>
              <a:defRPr sz="9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966852" y="1786002"/>
            <a:ext cx="1911096" cy="1911096"/>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0"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4"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075114847"/>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19BE-1247-476E-ACFB-0AEEB2DBFE8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E288D900-1A65-4BC3-A8FE-F75AB087284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17FDFA4-B1F3-41DA-8A97-E0E55655515B}"/>
              </a:ext>
            </a:extLst>
          </p:cNvPr>
          <p:cNvSpPr>
            <a:spLocks noGrp="1"/>
          </p:cNvSpPr>
          <p:nvPr>
            <p:ph type="dt" sz="half" idx="10"/>
          </p:nvPr>
        </p:nvSpPr>
        <p:spPr/>
        <p:txBody>
          <a:bodyPr/>
          <a:lstStyle/>
          <a:p>
            <a:fld id="{E7FA8482-4658-457E-8034-CC00603D819F}" type="datetimeFigureOut">
              <a:rPr lang="en-NZ" smtClean="0"/>
              <a:t>19/03/2018</a:t>
            </a:fld>
            <a:endParaRPr lang="en-NZ"/>
          </a:p>
        </p:txBody>
      </p:sp>
      <p:sp>
        <p:nvSpPr>
          <p:cNvPr id="5" name="Footer Placeholder 4">
            <a:extLst>
              <a:ext uri="{FF2B5EF4-FFF2-40B4-BE49-F238E27FC236}">
                <a16:creationId xmlns:a16="http://schemas.microsoft.com/office/drawing/2014/main" id="{7D8B6DDD-16A0-4432-90E4-E11B39E5465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741EFEF-8835-4921-A2CD-03FA3FBBADCE}"/>
              </a:ext>
            </a:extLst>
          </p:cNvPr>
          <p:cNvSpPr>
            <a:spLocks noGrp="1"/>
          </p:cNvSpPr>
          <p:nvPr>
            <p:ph type="sldNum" sz="quarter" idx="12"/>
          </p:nvPr>
        </p:nvSpPr>
        <p:spPr/>
        <p:txBody>
          <a:bodyPr/>
          <a:lstStyle/>
          <a:p>
            <a:fld id="{F71D9179-EF4C-4E6C-BF98-2A83602F776C}" type="slidenum">
              <a:rPr lang="en-NZ" smtClean="0"/>
              <a:t>‹#›</a:t>
            </a:fld>
            <a:endParaRPr lang="en-NZ"/>
          </a:p>
        </p:txBody>
      </p:sp>
    </p:spTree>
    <p:extLst>
      <p:ext uri="{BB962C8B-B14F-4D97-AF65-F5344CB8AC3E}">
        <p14:creationId xmlns:p14="http://schemas.microsoft.com/office/powerpoint/2010/main" val="279695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0" name="Picture Placeholder 28"/>
          <p:cNvSpPr>
            <a:spLocks noGrp="1" noChangeAspect="1"/>
          </p:cNvSpPr>
          <p:nvPr>
            <p:ph type="pic" sz="quarter" idx="51"/>
          </p:nvPr>
        </p:nvSpPr>
        <p:spPr>
          <a:xfrm>
            <a:off x="38949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4" name="Picture Placeholder 28"/>
          <p:cNvSpPr>
            <a:spLocks noGrp="1" noChangeAspect="1"/>
          </p:cNvSpPr>
          <p:nvPr>
            <p:ph type="pic" sz="quarter" idx="52"/>
          </p:nvPr>
        </p:nvSpPr>
        <p:spPr>
          <a:xfrm>
            <a:off x="51678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6" name="Picture Placeholder 28"/>
          <p:cNvSpPr>
            <a:spLocks noGrp="1" noChangeAspect="1"/>
          </p:cNvSpPr>
          <p:nvPr>
            <p:ph type="pic" sz="quarter" idx="53"/>
          </p:nvPr>
        </p:nvSpPr>
        <p:spPr>
          <a:xfrm>
            <a:off x="3262800" y="28765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7" name="Picture Placeholder 28"/>
          <p:cNvSpPr>
            <a:spLocks noGrp="1" noChangeAspect="1"/>
          </p:cNvSpPr>
          <p:nvPr>
            <p:ph type="pic" sz="quarter" idx="54"/>
          </p:nvPr>
        </p:nvSpPr>
        <p:spPr>
          <a:xfrm>
            <a:off x="4558200" y="28765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9" name="Picture Placeholder 28"/>
          <p:cNvSpPr>
            <a:spLocks noGrp="1" noChangeAspect="1"/>
          </p:cNvSpPr>
          <p:nvPr>
            <p:ph type="pic" sz="quarter" idx="55"/>
          </p:nvPr>
        </p:nvSpPr>
        <p:spPr>
          <a:xfrm>
            <a:off x="6432000" y="18097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20" name="Picture Placeholder 28"/>
          <p:cNvSpPr>
            <a:spLocks noGrp="1" noChangeAspect="1"/>
          </p:cNvSpPr>
          <p:nvPr>
            <p:ph type="pic" sz="quarter" idx="56"/>
          </p:nvPr>
        </p:nvSpPr>
        <p:spPr>
          <a:xfrm>
            <a:off x="5777400" y="2876550"/>
            <a:ext cx="1188000" cy="1188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a:solidFill>
                  <a:schemeClr val="tx1">
                    <a:lumMod val="50000"/>
                    <a:lumOff val="50000"/>
                  </a:schemeClr>
                </a:solidFill>
                <a:latin typeface="+mj-lt"/>
                <a:cs typeface="Calibri"/>
              </a:defRPr>
            </a:lvl1pPr>
          </a:lstStyle>
          <a:p>
            <a:endParaRPr lang="en-JM" dirty="0"/>
          </a:p>
        </p:txBody>
      </p:sp>
      <p:sp>
        <p:nvSpPr>
          <p:cNvPr id="11"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20294571"/>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22527113"/>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a:solidFill>
                  <a:srgbClr val="A6A6A6"/>
                </a:solidFill>
                <a:latin typeface="Calibri"/>
                <a:cs typeface="Calibri"/>
              </a:defRPr>
            </a:lvl1pPr>
          </a:lstStyle>
          <a:p>
            <a:pPr lvl="0"/>
            <a:endParaRPr lang="en-JM" dirty="0"/>
          </a:p>
        </p:txBody>
      </p:sp>
      <p:sp>
        <p:nvSpPr>
          <p:cNvPr id="8"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1"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596390"/>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596390"/>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595438"/>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595438"/>
            <a:ext cx="2286000" cy="2423160"/>
          </a:xfrm>
        </p:spPr>
        <p:txBody>
          <a:bodyPr>
            <a:normAutofit/>
          </a:bodyPr>
          <a:lstStyle>
            <a:lvl1pPr>
              <a:defRPr sz="1100"/>
            </a:lvl1pPr>
          </a:lstStyle>
          <a:p>
            <a:endParaRPr lang="en-JM" dirty="0"/>
          </a:p>
        </p:txBody>
      </p:sp>
      <p:sp>
        <p:nvSpPr>
          <p:cNvPr id="11"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8"/>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2974699"/>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p:cNvSpPr>
          <p:nvPr>
            <p:ph type="pic" sz="quarter" idx="50"/>
          </p:nvPr>
        </p:nvSpPr>
        <p:spPr>
          <a:xfrm>
            <a:off x="682752" y="1733550"/>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5" name="Picture Placeholder 28"/>
          <p:cNvSpPr>
            <a:spLocks noGrp="1"/>
          </p:cNvSpPr>
          <p:nvPr>
            <p:ph type="pic" sz="quarter" idx="51"/>
          </p:nvPr>
        </p:nvSpPr>
        <p:spPr>
          <a:xfrm>
            <a:off x="2514600" y="1733550"/>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6" name="Picture Placeholder 28"/>
          <p:cNvSpPr>
            <a:spLocks noGrp="1"/>
          </p:cNvSpPr>
          <p:nvPr>
            <p:ph type="pic" sz="quarter" idx="52"/>
          </p:nvPr>
        </p:nvSpPr>
        <p:spPr>
          <a:xfrm>
            <a:off x="4267200" y="1773174"/>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7" name="Picture Placeholder 28"/>
          <p:cNvSpPr>
            <a:spLocks noGrp="1"/>
          </p:cNvSpPr>
          <p:nvPr>
            <p:ph type="pic" sz="quarter" idx="53"/>
          </p:nvPr>
        </p:nvSpPr>
        <p:spPr>
          <a:xfrm>
            <a:off x="6169152" y="1765554"/>
            <a:ext cx="1527048" cy="1527048"/>
          </a:xfrm>
          <a:prstGeom prst="ellipse">
            <a:avLst/>
          </a:prstGeom>
          <a:ln w="76200" cap="sq">
            <a:noFill/>
            <a:miter lim="800000"/>
          </a:ln>
          <a:effectLst/>
        </p:spPr>
        <p:txBody>
          <a:bodyPr>
            <a:normAutofit/>
          </a:bodyPr>
          <a:lstStyle>
            <a:lvl1pPr marL="0" indent="0" algn="ctr">
              <a:buFontTx/>
              <a:buNone/>
              <a:defRPr sz="1400">
                <a:solidFill>
                  <a:schemeClr val="tx1">
                    <a:lumMod val="50000"/>
                    <a:lumOff val="50000"/>
                  </a:schemeClr>
                </a:solidFill>
                <a:latin typeface="Calibri"/>
                <a:cs typeface="Calibri"/>
              </a:defRPr>
            </a:lvl1pPr>
          </a:lstStyle>
          <a:p>
            <a:endParaRPr lang="en-JM" dirty="0"/>
          </a:p>
        </p:txBody>
      </p:sp>
      <p:sp>
        <p:nvSpPr>
          <p:cNvPr id="18" name="Text Placeholder 3"/>
          <p:cNvSpPr>
            <a:spLocks noGrp="1"/>
          </p:cNvSpPr>
          <p:nvPr>
            <p:ph type="body" sz="quarter" idx="57"/>
          </p:nvPr>
        </p:nvSpPr>
        <p:spPr>
          <a:xfrm>
            <a:off x="24384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42672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60960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100">
                <a:solidFill>
                  <a:schemeClr val="tx1">
                    <a:lumMod val="75000"/>
                    <a:lumOff val="25000"/>
                  </a:schemeClr>
                </a:solidFill>
                <a:latin typeface="Calibri"/>
                <a:ea typeface="Calibri"/>
                <a:cs typeface="Calibri"/>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24384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42672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60960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900">
                <a:solidFill>
                  <a:srgbClr val="A6A6A6"/>
                </a:solidFill>
                <a:latin typeface="Calibri"/>
                <a:cs typeface="Calibri"/>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8" name="Text Placeholder 17"/>
          <p:cNvSpPr>
            <a:spLocks noGrp="1"/>
          </p:cNvSpPr>
          <p:nvPr>
            <p:ph type="body" sz="quarter" idx="24"/>
          </p:nvPr>
        </p:nvSpPr>
        <p:spPr>
          <a:xfrm>
            <a:off x="457200" y="495300"/>
            <a:ext cx="5029200" cy="323850"/>
          </a:xfrm>
        </p:spPr>
        <p:txBody>
          <a:bodyPr>
            <a:noAutofit/>
          </a:bodyPr>
          <a:lstStyle>
            <a:lvl1pPr marL="0" indent="0" algn="l">
              <a:buFontTx/>
              <a:buNone/>
              <a:defRPr sz="700" b="0" kern="0" spc="300">
                <a:solidFill>
                  <a:srgbClr val="048BE6"/>
                </a:solidFill>
                <a:latin typeface="Lato Regular"/>
                <a:ea typeface="Calibri"/>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69286956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91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1504950"/>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cxnSp>
        <p:nvCxnSpPr>
          <p:cNvPr id="8" name="Straight Connector 7"/>
          <p:cNvCxnSpPr/>
          <p:nvPr userDrawn="1"/>
        </p:nvCxnSpPr>
        <p:spPr>
          <a:xfrm>
            <a:off x="568200" y="112395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pic>
        <p:nvPicPr>
          <p:cNvPr id="5" name="Picture 4" descr="AOPA Logo_Secondary.png"/>
          <p:cNvPicPr>
            <a:picLocks noChangeAspect="1"/>
          </p:cNvPicPr>
          <p:nvPr userDrawn="1"/>
        </p:nvPicPr>
        <p:blipFill>
          <a:blip r:embed="rId42" cstate="print">
            <a:extLst>
              <a:ext uri="{28A0092B-C50C-407E-A947-70E740481C1C}">
                <a14:useLocalDpi xmlns:a14="http://schemas.microsoft.com/office/drawing/2010/main"/>
              </a:ext>
            </a:extLst>
          </a:blip>
          <a:stretch>
            <a:fillRect/>
          </a:stretch>
        </p:blipFill>
        <p:spPr>
          <a:xfrm>
            <a:off x="7696200" y="514350"/>
            <a:ext cx="1066892" cy="531075"/>
          </a:xfrm>
          <a:prstGeom prst="rect">
            <a:avLst/>
          </a:prstGeom>
        </p:spPr>
      </p:pic>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 id="2147483706" r:id="rId40"/>
  </p:sldLayoutIdLst>
  <p:transition spd="slow">
    <p:pull/>
  </p:transition>
  <p:hf hdr="0" dt="0"/>
  <p:txStyles>
    <p:titleStyle>
      <a:lvl1pPr algn="l" defTabSz="914400" rtl="0" eaLnBrk="1" latinLnBrk="0" hangingPunct="1">
        <a:spcBef>
          <a:spcPct val="0"/>
        </a:spcBef>
        <a:buNone/>
        <a:defRPr sz="2200" b="0" kern="1200">
          <a:solidFill>
            <a:srgbClr val="343E48"/>
          </a:solidFill>
          <a:latin typeface="Lato Regular"/>
          <a:ea typeface="Calibri"/>
          <a:cs typeface="Lato Regular"/>
        </a:defRPr>
      </a:lvl1pPr>
    </p:titleStyle>
    <p:body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06-513_0046.psd"/>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22499" b="208"/>
          <a:stretch/>
        </p:blipFill>
        <p:spPr>
          <a:xfrm>
            <a:off x="0" y="0"/>
            <a:ext cx="9144000" cy="4711700"/>
          </a:xfrm>
        </p:spPr>
      </p:pic>
      <p:sp>
        <p:nvSpPr>
          <p:cNvPr id="5" name="Rectangle 4"/>
          <p:cNvSpPr/>
          <p:nvPr/>
        </p:nvSpPr>
        <p:spPr>
          <a:xfrm>
            <a:off x="0" y="6350"/>
            <a:ext cx="9144000" cy="4705350"/>
          </a:xfrm>
          <a:prstGeom prst="rect">
            <a:avLst/>
          </a:prstGeom>
          <a:solidFill>
            <a:srgbClr val="048BE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dirty="0">
              <a:latin typeface="Calibri"/>
            </a:endParaRPr>
          </a:p>
        </p:txBody>
      </p:sp>
      <p:cxnSp>
        <p:nvCxnSpPr>
          <p:cNvPr id="17" name="Straight Connector 16"/>
          <p:cNvCxnSpPr>
            <a:stCxn id="5" idx="0"/>
          </p:cNvCxnSpPr>
          <p:nvPr/>
        </p:nvCxnSpPr>
        <p:spPr>
          <a:xfrm>
            <a:off x="4572000" y="6350"/>
            <a:ext cx="0" cy="2190750"/>
          </a:xfrm>
          <a:prstGeom prst="line">
            <a:avLst/>
          </a:prstGeom>
          <a:ln w="12700" cap="rnd"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ctrTitle"/>
          </p:nvPr>
        </p:nvSpPr>
        <p:spPr>
          <a:xfrm>
            <a:off x="1562100" y="2882333"/>
            <a:ext cx="6019800" cy="1656953"/>
          </a:xfrm>
        </p:spPr>
        <p:txBody>
          <a:bodyPr>
            <a:normAutofit fontScale="90000"/>
          </a:bodyPr>
          <a:lstStyle/>
          <a:p>
            <a:r>
              <a:rPr lang="en-JM" sz="2400" dirty="0">
                <a:solidFill>
                  <a:schemeClr val="bg1"/>
                </a:solidFill>
                <a:latin typeface="Lato Black"/>
                <a:cs typeface="Lato Black"/>
              </a:rPr>
              <a:t>29</a:t>
            </a:r>
            <a:r>
              <a:rPr lang="en-JM" sz="2400" baseline="30000" dirty="0">
                <a:solidFill>
                  <a:schemeClr val="bg1"/>
                </a:solidFill>
                <a:latin typeface="Lato Black"/>
                <a:cs typeface="Lato Black"/>
              </a:rPr>
              <a:t>th</a:t>
            </a:r>
            <a:r>
              <a:rPr lang="en-JM" sz="2400" dirty="0">
                <a:solidFill>
                  <a:schemeClr val="bg1"/>
                </a:solidFill>
                <a:latin typeface="Lato Black"/>
                <a:cs typeface="Lato Black"/>
              </a:rPr>
              <a:t> IAOPA World Assembly</a:t>
            </a:r>
            <a:br>
              <a:rPr lang="en-JM" sz="2400" dirty="0">
                <a:solidFill>
                  <a:schemeClr val="bg1"/>
                </a:solidFill>
                <a:latin typeface="Lato Black"/>
                <a:cs typeface="Lato Black"/>
              </a:rPr>
            </a:br>
            <a:r>
              <a:rPr lang="en-JM" sz="2400" dirty="0">
                <a:solidFill>
                  <a:schemeClr val="bg1"/>
                </a:solidFill>
                <a:latin typeface="Lato Black"/>
                <a:cs typeface="Lato Black"/>
              </a:rPr>
              <a:t>Queenstown, NZ </a:t>
            </a:r>
            <a:br>
              <a:rPr lang="en-JM" sz="2400" dirty="0">
                <a:solidFill>
                  <a:schemeClr val="bg1"/>
                </a:solidFill>
                <a:latin typeface="Lato Black"/>
                <a:cs typeface="Lato Black"/>
              </a:rPr>
            </a:br>
            <a:r>
              <a:rPr lang="en-JM" sz="2400" dirty="0">
                <a:solidFill>
                  <a:schemeClr val="bg1"/>
                </a:solidFill>
                <a:latin typeface="Lato Black"/>
                <a:cs typeface="Lato Black"/>
              </a:rPr>
              <a:t>March 2018</a:t>
            </a:r>
            <a:br>
              <a:rPr lang="en-JM" sz="2400" dirty="0">
                <a:solidFill>
                  <a:schemeClr val="bg1"/>
                </a:solidFill>
                <a:latin typeface="Lato Black"/>
                <a:cs typeface="Lato Black"/>
              </a:rPr>
            </a:br>
            <a:br>
              <a:rPr lang="en-JM" sz="2400" dirty="0">
                <a:solidFill>
                  <a:schemeClr val="bg1"/>
                </a:solidFill>
                <a:latin typeface="Lato Black"/>
                <a:cs typeface="Lato Black"/>
              </a:rPr>
            </a:br>
            <a:r>
              <a:rPr lang="en-NZ" sz="2400" b="1" dirty="0"/>
              <a:t>PBN and the Benefits for GA</a:t>
            </a:r>
            <a:endParaRPr lang="en-JM" sz="2400" b="1" dirty="0">
              <a:solidFill>
                <a:schemeClr val="bg1"/>
              </a:solidFill>
              <a:latin typeface="Lato Black"/>
              <a:cs typeface="Lato Black"/>
            </a:endParaRPr>
          </a:p>
        </p:txBody>
      </p:sp>
      <p:sp>
        <p:nvSpPr>
          <p:cNvPr id="16" name="Title 1"/>
          <p:cNvSpPr txBox="1">
            <a:spLocks/>
          </p:cNvSpPr>
          <p:nvPr/>
        </p:nvSpPr>
        <p:spPr>
          <a:xfrm>
            <a:off x="1619250" y="1809750"/>
            <a:ext cx="60198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r>
              <a:rPr lang="en-JM" sz="4000" i="1" kern="0" spc="-50" dirty="0">
                <a:latin typeface="Lato Black"/>
                <a:cs typeface="Lato Black"/>
              </a:rPr>
              <a:t>IAOPA</a:t>
            </a:r>
          </a:p>
        </p:txBody>
      </p:sp>
    </p:spTree>
    <p:extLst>
      <p:ext uri="{BB962C8B-B14F-4D97-AF65-F5344CB8AC3E}">
        <p14:creationId xmlns:p14="http://schemas.microsoft.com/office/powerpoint/2010/main" val="34672760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tx2"/>
                </a:solidFill>
                <a:cs typeface="Calibri"/>
              </a:rPr>
              <a:t>What can GA pilots learn from the transition made by airline crews to new navigation technology?</a:t>
            </a:r>
            <a:r>
              <a:rPr lang="en-AU" sz="1500" dirty="0">
                <a:solidFill>
                  <a:schemeClr val="tx2"/>
                </a:solidFill>
                <a:cs typeface="Calibri"/>
              </a:rPr>
              <a:t> </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381789629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bg1">
                    <a:lumMod val="50000"/>
                  </a:schemeClr>
                </a:solidFill>
                <a:cs typeface="Calibri"/>
              </a:rPr>
              <a:t>What can GA pilots learn from the transition made by airline crews to new navigation technology?</a:t>
            </a:r>
            <a:r>
              <a:rPr lang="en-AU" sz="1500" dirty="0">
                <a:solidFill>
                  <a:schemeClr val="bg1">
                    <a:lumMod val="50000"/>
                  </a:schemeClr>
                </a:solidFill>
                <a:cs typeface="Calibri"/>
              </a:rPr>
              <a:t> </a:t>
            </a:r>
          </a:p>
          <a:p>
            <a:r>
              <a:rPr lang="en-AU" sz="1500" dirty="0">
                <a:solidFill>
                  <a:schemeClr val="tx2"/>
                </a:solidFill>
                <a:cs typeface="Calibri"/>
              </a:rPr>
              <a:t>New Zealand and Australia are jointly trialling SBAS technology as we speak.  </a:t>
            </a:r>
            <a:r>
              <a:rPr lang="en-AU" sz="1500" i="1" dirty="0">
                <a:solidFill>
                  <a:schemeClr val="tx2"/>
                </a:solidFill>
                <a:cs typeface="Calibri"/>
              </a:rPr>
              <a:t>What would be the key safety and efficiency benefits for GA, and the aviation industry more generally?</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298871054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bg1">
                    <a:lumMod val="50000"/>
                  </a:schemeClr>
                </a:solidFill>
                <a:cs typeface="Calibri"/>
              </a:rPr>
              <a:t>What can GA pilots learn from the transition made by airline crews to new navigation technology?</a:t>
            </a:r>
            <a:r>
              <a:rPr lang="en-AU" sz="1500" dirty="0">
                <a:solidFill>
                  <a:schemeClr val="bg1">
                    <a:lumMod val="50000"/>
                  </a:schemeClr>
                </a:solidFill>
                <a:cs typeface="Calibri"/>
              </a:rPr>
              <a:t> </a:t>
            </a:r>
          </a:p>
          <a:p>
            <a:r>
              <a:rPr lang="en-AU" sz="1500" dirty="0">
                <a:solidFill>
                  <a:schemeClr val="bg1">
                    <a:lumMod val="50000"/>
                  </a:schemeClr>
                </a:solidFill>
                <a:cs typeface="Calibri"/>
              </a:rPr>
              <a:t>New Zealand and Australia are jointly trialling SBAS technology as we speak.  </a:t>
            </a:r>
            <a:r>
              <a:rPr lang="en-AU" sz="1500" i="1" dirty="0">
                <a:solidFill>
                  <a:schemeClr val="bg1">
                    <a:lumMod val="50000"/>
                  </a:schemeClr>
                </a:solidFill>
                <a:cs typeface="Calibri"/>
              </a:rPr>
              <a:t>What would be the key safety and efficiency benefits for GA, and the aviation industry more generally?</a:t>
            </a:r>
          </a:p>
          <a:p>
            <a:r>
              <a:rPr lang="en-AU" sz="1500" dirty="0">
                <a:solidFill>
                  <a:schemeClr val="tx2"/>
                </a:solidFill>
                <a:cs typeface="Calibri"/>
              </a:rPr>
              <a:t>The PBN </a:t>
            </a:r>
            <a:r>
              <a:rPr lang="en-AU" sz="1500" dirty="0" err="1">
                <a:solidFill>
                  <a:schemeClr val="tx2"/>
                </a:solidFill>
                <a:cs typeface="Calibri"/>
              </a:rPr>
              <a:t>nav</a:t>
            </a:r>
            <a:r>
              <a:rPr lang="en-AU" sz="1500" dirty="0">
                <a:solidFill>
                  <a:schemeClr val="tx2"/>
                </a:solidFill>
                <a:cs typeface="Calibri"/>
              </a:rPr>
              <a:t> specs are standardising some concepts that were previously disjointed and so there are benefits in procedure design, nomenclature and presentation.  </a:t>
            </a:r>
            <a:r>
              <a:rPr lang="en-AU" sz="1500" i="1" dirty="0">
                <a:solidFill>
                  <a:schemeClr val="tx2"/>
                </a:solidFill>
                <a:cs typeface="Calibri"/>
              </a:rPr>
              <a:t>How can other forms of standardisation - setting personal weather minimums; choosing quality, standardised training; and adopting custom approach checklists and briefings be used to make IFR approaches more consistently safer and efficient?  What can we apply from PBN generally, and RNP Approach (including AR) procedures in particular, to leverage IFR flight safety for GA? </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333447450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bg1">
                    <a:lumMod val="50000"/>
                  </a:schemeClr>
                </a:solidFill>
                <a:cs typeface="Calibri"/>
              </a:rPr>
              <a:t>Most GA IFR pilots will never fly “AR” approaches, but they have, or will soon be, converting from terrestrial and previous RNAV specifications.  </a:t>
            </a:r>
            <a:r>
              <a:rPr lang="en-AU" sz="1500" i="1" dirty="0">
                <a:solidFill>
                  <a:schemeClr val="bg1">
                    <a:lumMod val="50000"/>
                  </a:schemeClr>
                </a:solidFill>
                <a:cs typeface="Calibri"/>
              </a:rPr>
              <a:t>What are the key points for IFR GA pilots to consider as they make the transition? </a:t>
            </a:r>
          </a:p>
          <a:p>
            <a:r>
              <a:rPr lang="en-AU" sz="1500" i="1" dirty="0">
                <a:solidFill>
                  <a:schemeClr val="bg1">
                    <a:lumMod val="50000"/>
                  </a:schemeClr>
                </a:solidFill>
                <a:cs typeface="Calibri"/>
              </a:rPr>
              <a:t>What can GA pilots learn from the transition made by airline crews to new navigation technology?</a:t>
            </a:r>
            <a:r>
              <a:rPr lang="en-AU" sz="1500" dirty="0">
                <a:solidFill>
                  <a:schemeClr val="bg1">
                    <a:lumMod val="50000"/>
                  </a:schemeClr>
                </a:solidFill>
                <a:cs typeface="Calibri"/>
              </a:rPr>
              <a:t> </a:t>
            </a:r>
          </a:p>
          <a:p>
            <a:r>
              <a:rPr lang="en-AU" sz="1500" dirty="0">
                <a:solidFill>
                  <a:schemeClr val="bg1">
                    <a:lumMod val="50000"/>
                  </a:schemeClr>
                </a:solidFill>
                <a:cs typeface="Calibri"/>
              </a:rPr>
              <a:t>New Zealand and Australia are jointly trialling SBAS technology as we speak.  </a:t>
            </a:r>
            <a:r>
              <a:rPr lang="en-AU" sz="1500" i="1" dirty="0">
                <a:solidFill>
                  <a:schemeClr val="bg1">
                    <a:lumMod val="50000"/>
                  </a:schemeClr>
                </a:solidFill>
                <a:cs typeface="Calibri"/>
              </a:rPr>
              <a:t>What would be the key safety and efficiency benefits for GA, and the aviation industry more generally?</a:t>
            </a:r>
          </a:p>
          <a:p>
            <a:r>
              <a:rPr lang="en-AU" sz="1500" dirty="0">
                <a:solidFill>
                  <a:schemeClr val="bg1">
                    <a:lumMod val="50000"/>
                  </a:schemeClr>
                </a:solidFill>
                <a:cs typeface="Calibri"/>
              </a:rPr>
              <a:t>The PBN </a:t>
            </a:r>
            <a:r>
              <a:rPr lang="en-AU" sz="1500" dirty="0" err="1">
                <a:solidFill>
                  <a:schemeClr val="bg1">
                    <a:lumMod val="50000"/>
                  </a:schemeClr>
                </a:solidFill>
                <a:cs typeface="Calibri"/>
              </a:rPr>
              <a:t>nav</a:t>
            </a:r>
            <a:r>
              <a:rPr lang="en-AU" sz="1500" dirty="0">
                <a:solidFill>
                  <a:schemeClr val="bg1">
                    <a:lumMod val="50000"/>
                  </a:schemeClr>
                </a:solidFill>
                <a:cs typeface="Calibri"/>
              </a:rPr>
              <a:t> specs are standardising some concepts that were previously disjointed and so there are benefits in procedure design, nomenclature and presentation.  </a:t>
            </a:r>
            <a:r>
              <a:rPr lang="en-AU" sz="1500" i="1" dirty="0">
                <a:solidFill>
                  <a:schemeClr val="bg1">
                    <a:lumMod val="50000"/>
                  </a:schemeClr>
                </a:solidFill>
                <a:cs typeface="Calibri"/>
              </a:rPr>
              <a:t>How can other forms of standardisation - setting personal weather minimums; choosing quality, standardised training; and adopting custom approach checklists and briefings be used to make IFR approaches more consistently safer and efficient?  What can we apply from PBN generally, and RNP Approach (including AR) procedures in particular, to leverage IFR flight safety for GA? </a:t>
            </a:r>
          </a:p>
          <a:p>
            <a:r>
              <a:rPr lang="en-AU" sz="1500" i="1" dirty="0">
                <a:solidFill>
                  <a:schemeClr val="tx2"/>
                </a:solidFill>
                <a:cs typeface="Calibri"/>
              </a:rPr>
              <a:t>As our countries implement PBN, what are the key messages for GA, pertaining to enroute, terminal and approach modes of flight for pilots to consider?</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63517987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7543800" cy="2971802"/>
          </a:xfrm>
        </p:spPr>
        <p:txBody>
          <a:bodyPr>
            <a:noAutofit/>
          </a:bodyPr>
          <a:lstStyle/>
          <a:p>
            <a:pPr marL="0" indent="0">
              <a:buNone/>
            </a:pPr>
            <a:endParaRPr lang="en-US" sz="1700" dirty="0"/>
          </a:p>
          <a:p>
            <a:pPr marL="0" indent="0">
              <a:buNone/>
            </a:pPr>
            <a:endParaRPr lang="en-US" sz="2800" dirty="0">
              <a:solidFill>
                <a:schemeClr val="tx2"/>
              </a:solidFill>
              <a:latin typeface="Calibri"/>
              <a:cs typeface="Calibri"/>
            </a:endParaRPr>
          </a:p>
          <a:p>
            <a:pPr marL="0" indent="0">
              <a:buNone/>
            </a:pPr>
            <a:endParaRPr lang="en-US" sz="2800" dirty="0">
              <a:solidFill>
                <a:schemeClr val="tx2"/>
              </a:solidFill>
              <a:cs typeface="Calibri"/>
            </a:endParaRPr>
          </a:p>
          <a:p>
            <a:pPr marL="0" indent="0">
              <a:buNone/>
            </a:pPr>
            <a:r>
              <a:rPr lang="en-US" sz="2800" dirty="0">
                <a:solidFill>
                  <a:schemeClr val="tx2"/>
                </a:solidFill>
                <a:latin typeface="Calibri"/>
                <a:cs typeface="Calibri"/>
              </a:rPr>
              <a:t>Thank you for your participation.</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782699"/>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Content Placeholder 2"/>
          <p:cNvSpPr txBox="1">
            <a:spLocks/>
          </p:cNvSpPr>
          <p:nvPr/>
        </p:nvSpPr>
        <p:spPr>
          <a:xfrm>
            <a:off x="457200" y="1177306"/>
            <a:ext cx="8229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a:p>
        </p:txBody>
      </p:sp>
      <p:sp>
        <p:nvSpPr>
          <p:cNvPr id="10" name="Text Placeholder 5">
            <a:extLst>
              <a:ext uri="{FF2B5EF4-FFF2-40B4-BE49-F238E27FC236}">
                <a16:creationId xmlns:a16="http://schemas.microsoft.com/office/drawing/2014/main" id="{0EC479F0-76BF-4F61-851F-F37228108B70}"/>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1546615962"/>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A5CDE-55C5-4973-A79D-59396FBAA57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5" y="8"/>
            <a:ext cx="9143985" cy="3181594"/>
          </a:xfrm>
          <a:prstGeom prst="rect">
            <a:avLst/>
          </a:prstGeom>
        </p:spPr>
      </p:pic>
      <p:sp>
        <p:nvSpPr>
          <p:cNvPr id="2" name="Title 1">
            <a:extLst>
              <a:ext uri="{FF2B5EF4-FFF2-40B4-BE49-F238E27FC236}">
                <a16:creationId xmlns:a16="http://schemas.microsoft.com/office/drawing/2014/main" id="{85B7FB30-EB71-4D1F-8982-55E447128B92}"/>
              </a:ext>
            </a:extLst>
          </p:cNvPr>
          <p:cNvSpPr>
            <a:spLocks noGrp="1"/>
          </p:cNvSpPr>
          <p:nvPr>
            <p:ph type="ctrTitle"/>
          </p:nvPr>
        </p:nvSpPr>
        <p:spPr>
          <a:xfrm>
            <a:off x="685800" y="3449234"/>
            <a:ext cx="7875381" cy="988232"/>
          </a:xfrm>
        </p:spPr>
        <p:txBody>
          <a:bodyPr>
            <a:normAutofit/>
          </a:bodyPr>
          <a:lstStyle/>
          <a:p>
            <a:r>
              <a:rPr lang="en-NZ" dirty="0"/>
              <a:t>PBN and the benefits for GA	</a:t>
            </a:r>
          </a:p>
        </p:txBody>
      </p:sp>
    </p:spTree>
    <p:extLst>
      <p:ext uri="{BB962C8B-B14F-4D97-AF65-F5344CB8AC3E}">
        <p14:creationId xmlns:p14="http://schemas.microsoft.com/office/powerpoint/2010/main" val="335354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r>
              <a:rPr lang="en-US" sz="1800" b="1" dirty="0">
                <a:solidFill>
                  <a:schemeClr val="tx2"/>
                </a:solidFill>
              </a:rPr>
              <a:t>Our Speakers:</a:t>
            </a:r>
          </a:p>
          <a:p>
            <a:pPr marL="1314450" lvl="2" indent="-457200">
              <a:defRPr/>
            </a:pPr>
            <a:r>
              <a:rPr lang="en-US" sz="1700" b="1" dirty="0">
                <a:solidFill>
                  <a:schemeClr val="tx2"/>
                </a:solidFill>
              </a:rPr>
              <a:t>Steve Smyth</a:t>
            </a:r>
            <a:br>
              <a:rPr lang="en-US" sz="1700" dirty="0">
                <a:solidFill>
                  <a:schemeClr val="tx2"/>
                </a:solidFill>
              </a:rPr>
            </a:br>
            <a:r>
              <a:rPr lang="en-US" sz="1700" dirty="0">
                <a:solidFill>
                  <a:schemeClr val="tx2"/>
                </a:solidFill>
              </a:rPr>
              <a:t>Director, New Southern Sky, Air Transport and Airworthiness</a:t>
            </a:r>
            <a:br>
              <a:rPr lang="en-US" sz="1700" dirty="0">
                <a:solidFill>
                  <a:schemeClr val="tx2"/>
                </a:solidFill>
              </a:rPr>
            </a:br>
            <a:r>
              <a:rPr lang="en-US" sz="1700" dirty="0">
                <a:solidFill>
                  <a:schemeClr val="tx2"/>
                </a:solidFill>
              </a:rPr>
              <a:t>Civil Aviation Authority of New Zealand</a:t>
            </a:r>
          </a:p>
          <a:p>
            <a:pPr marL="1314450" lvl="2" indent="-457200">
              <a:defRPr/>
            </a:pPr>
            <a:r>
              <a:rPr lang="en-US" sz="1700" b="1" dirty="0">
                <a:solidFill>
                  <a:schemeClr val="tx2"/>
                </a:solidFill>
              </a:rPr>
              <a:t>Mark </a:t>
            </a:r>
            <a:r>
              <a:rPr lang="en-US" sz="1700" b="1" dirty="0" err="1">
                <a:solidFill>
                  <a:schemeClr val="tx2"/>
                </a:solidFill>
              </a:rPr>
              <a:t>Adeane</a:t>
            </a:r>
            <a:br>
              <a:rPr lang="en-US" sz="1700" dirty="0">
                <a:solidFill>
                  <a:schemeClr val="tx2"/>
                </a:solidFill>
              </a:rPr>
            </a:br>
            <a:r>
              <a:rPr lang="en-US" sz="1700" dirty="0">
                <a:solidFill>
                  <a:schemeClr val="tx2"/>
                </a:solidFill>
              </a:rPr>
              <a:t>Navigation Procedure Designer</a:t>
            </a:r>
            <a:br>
              <a:rPr lang="en-US" sz="1700" dirty="0">
                <a:solidFill>
                  <a:schemeClr val="tx2"/>
                </a:solidFill>
              </a:rPr>
            </a:br>
            <a:r>
              <a:rPr lang="en-US" sz="1700" dirty="0" err="1">
                <a:solidFill>
                  <a:schemeClr val="tx2"/>
                </a:solidFill>
              </a:rPr>
              <a:t>Aeropath</a:t>
            </a:r>
            <a:r>
              <a:rPr lang="en-US" sz="1700" dirty="0">
                <a:solidFill>
                  <a:schemeClr val="tx2"/>
                </a:solidFill>
              </a:rPr>
              <a:t> Ltd / Airways New Zealand</a:t>
            </a:r>
          </a:p>
          <a:p>
            <a:pPr marL="1314450" lvl="2" indent="-457200">
              <a:defRPr/>
            </a:pPr>
            <a:r>
              <a:rPr lang="en-US" sz="1700" b="1" dirty="0">
                <a:solidFill>
                  <a:schemeClr val="tx2"/>
                </a:solidFill>
              </a:rPr>
              <a:t>Graham </a:t>
            </a:r>
            <a:r>
              <a:rPr lang="en-US" sz="1700" b="1" dirty="0" err="1">
                <a:solidFill>
                  <a:schemeClr val="tx2"/>
                </a:solidFill>
              </a:rPr>
              <a:t>Cheal</a:t>
            </a:r>
            <a:br>
              <a:rPr lang="en-US" sz="1700" dirty="0">
                <a:solidFill>
                  <a:schemeClr val="tx2"/>
                </a:solidFill>
              </a:rPr>
            </a:br>
            <a:r>
              <a:rPr lang="en-US" sz="1700" dirty="0">
                <a:solidFill>
                  <a:schemeClr val="tx2"/>
                </a:solidFill>
              </a:rPr>
              <a:t>Manager Aircraft Operations, Airline Technical Support</a:t>
            </a:r>
            <a:br>
              <a:rPr lang="en-US" sz="1700" dirty="0">
                <a:solidFill>
                  <a:schemeClr val="tx2"/>
                </a:solidFill>
              </a:rPr>
            </a:br>
            <a:r>
              <a:rPr lang="en-US" sz="1700" dirty="0">
                <a:solidFill>
                  <a:schemeClr val="tx2"/>
                </a:solidFill>
              </a:rPr>
              <a:t>Air New Zealand</a:t>
            </a:r>
          </a:p>
          <a:p>
            <a:pPr marL="857250" lvl="2" indent="0">
              <a:buNone/>
              <a:defRPr/>
            </a:pPr>
            <a:r>
              <a:rPr lang="en-US" sz="1700" i="1" dirty="0">
                <a:solidFill>
                  <a:schemeClr val="tx2"/>
                </a:solidFill>
              </a:rPr>
              <a:t>Moderator: Andrew Andersen (Australia)</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3418463430"/>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1BFC8A-9E62-154D-B71B-6885396393F1}"/>
              </a:ext>
            </a:extLst>
          </p:cNvPr>
          <p:cNvPicPr/>
          <p:nvPr/>
        </p:nvPicPr>
        <p:blipFill>
          <a:blip r:embed="rId2"/>
          <a:stretch>
            <a:fillRect/>
          </a:stretch>
        </p:blipFill>
        <p:spPr>
          <a:xfrm>
            <a:off x="4876800" y="209550"/>
            <a:ext cx="3982715" cy="2578554"/>
          </a:xfrm>
          <a:prstGeom prst="rect">
            <a:avLst/>
          </a:prstGeom>
        </p:spPr>
      </p:pic>
      <p:sp>
        <p:nvSpPr>
          <p:cNvPr id="10" name="Text Placeholder 5">
            <a:extLst>
              <a:ext uri="{FF2B5EF4-FFF2-40B4-BE49-F238E27FC236}">
                <a16:creationId xmlns:a16="http://schemas.microsoft.com/office/drawing/2014/main" id="{DA452B41-F922-3E41-946C-F563326AB174}"/>
              </a:ext>
            </a:extLst>
          </p:cNvPr>
          <p:cNvSpPr txBox="1">
            <a:spLocks/>
          </p:cNvSpPr>
          <p:nvPr/>
        </p:nvSpPr>
        <p:spPr>
          <a:xfrm>
            <a:off x="609600" y="13335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
        <p:nvSpPr>
          <p:cNvPr id="11" name="Content Placeholder 2">
            <a:extLst>
              <a:ext uri="{FF2B5EF4-FFF2-40B4-BE49-F238E27FC236}">
                <a16:creationId xmlns:a16="http://schemas.microsoft.com/office/drawing/2014/main" id="{C63443CC-ACD1-6B48-962F-FFEC63B7F82C}"/>
              </a:ext>
            </a:extLst>
          </p:cNvPr>
          <p:cNvSpPr>
            <a:spLocks noGrp="1"/>
          </p:cNvSpPr>
          <p:nvPr>
            <p:ph idx="1"/>
          </p:nvPr>
        </p:nvSpPr>
        <p:spPr>
          <a:xfrm>
            <a:off x="576942" y="514350"/>
            <a:ext cx="4071257" cy="1219200"/>
          </a:xfrm>
        </p:spPr>
        <p:txBody>
          <a:bodyPr>
            <a:noAutofit/>
          </a:bodyPr>
          <a:lstStyle/>
          <a:p>
            <a:pPr marL="0" indent="0">
              <a:buNone/>
            </a:pPr>
            <a:r>
              <a:rPr lang="en-AU" sz="1800" dirty="0">
                <a:solidFill>
                  <a:schemeClr val="tx1"/>
                </a:solidFill>
                <a:cs typeface="Calibri"/>
              </a:rPr>
              <a:t>(quick recap of the essentials!)</a:t>
            </a:r>
            <a:br>
              <a:rPr lang="en-AU" sz="2400" b="1" u="sng" dirty="0">
                <a:solidFill>
                  <a:schemeClr val="tx1"/>
                </a:solidFill>
                <a:cs typeface="Calibri"/>
              </a:rPr>
            </a:br>
            <a:r>
              <a:rPr lang="en-AU" sz="2400" b="1" u="sng" dirty="0">
                <a:solidFill>
                  <a:schemeClr val="tx1"/>
                </a:solidFill>
                <a:cs typeface="Calibri"/>
              </a:rPr>
              <a:t>P</a:t>
            </a:r>
            <a:r>
              <a:rPr lang="en-AU" sz="2400" dirty="0">
                <a:solidFill>
                  <a:schemeClr val="tx1"/>
                </a:solidFill>
                <a:cs typeface="Calibri"/>
              </a:rPr>
              <a:t>erformance </a:t>
            </a:r>
            <a:r>
              <a:rPr lang="en-AU" sz="2400" b="1" u="sng" dirty="0">
                <a:solidFill>
                  <a:schemeClr val="tx1"/>
                </a:solidFill>
                <a:cs typeface="Calibri"/>
              </a:rPr>
              <a:t>B</a:t>
            </a:r>
            <a:r>
              <a:rPr lang="en-AU" sz="2400" dirty="0">
                <a:solidFill>
                  <a:schemeClr val="tx1"/>
                </a:solidFill>
                <a:cs typeface="Calibri"/>
              </a:rPr>
              <a:t>ased </a:t>
            </a:r>
            <a:r>
              <a:rPr lang="en-AU" sz="2400" b="1" u="sng" dirty="0">
                <a:solidFill>
                  <a:schemeClr val="tx1"/>
                </a:solidFill>
                <a:cs typeface="Calibri"/>
              </a:rPr>
              <a:t>N</a:t>
            </a:r>
            <a:r>
              <a:rPr lang="en-AU" sz="2400" dirty="0">
                <a:solidFill>
                  <a:schemeClr val="tx1"/>
                </a:solidFill>
                <a:cs typeface="Calibri"/>
              </a:rPr>
              <a:t>avigation</a:t>
            </a:r>
            <a:br>
              <a:rPr lang="en-AU" sz="1500" i="1" dirty="0">
                <a:solidFill>
                  <a:schemeClr val="tx2"/>
                </a:solidFill>
                <a:cs typeface="Calibri"/>
              </a:rPr>
            </a:br>
            <a:r>
              <a:rPr lang="en-AU" sz="1500" i="1" dirty="0">
                <a:solidFill>
                  <a:schemeClr val="tx2"/>
                </a:solidFill>
                <a:cs typeface="Calibri"/>
              </a:rPr>
              <a:t>Two kinds of specifications:</a:t>
            </a:r>
          </a:p>
          <a:p>
            <a:r>
              <a:rPr lang="en-AU" sz="1500" i="1" dirty="0">
                <a:solidFill>
                  <a:schemeClr val="tx2"/>
                </a:solidFill>
                <a:cs typeface="Calibri"/>
              </a:rPr>
              <a:t>RNAV (</a:t>
            </a:r>
            <a:r>
              <a:rPr lang="en-AU" sz="1500" i="1" dirty="0" err="1">
                <a:solidFill>
                  <a:schemeClr val="tx2"/>
                </a:solidFill>
                <a:cs typeface="Calibri"/>
              </a:rPr>
              <a:t>a</a:t>
            </a:r>
            <a:r>
              <a:rPr lang="en-AU" sz="1500" b="1" i="1" dirty="0" err="1">
                <a:solidFill>
                  <a:schemeClr val="tx2"/>
                </a:solidFill>
                <a:cs typeface="Calibri"/>
              </a:rPr>
              <a:t>R</a:t>
            </a:r>
            <a:r>
              <a:rPr lang="en-AU" sz="1500" i="1" dirty="0" err="1">
                <a:solidFill>
                  <a:schemeClr val="tx2"/>
                </a:solidFill>
                <a:cs typeface="Calibri"/>
              </a:rPr>
              <a:t>ea</a:t>
            </a:r>
            <a:r>
              <a:rPr lang="en-AU" sz="1500" i="1" dirty="0">
                <a:solidFill>
                  <a:schemeClr val="tx2"/>
                </a:solidFill>
                <a:cs typeface="Calibri"/>
              </a:rPr>
              <a:t> </a:t>
            </a:r>
            <a:r>
              <a:rPr lang="en-AU" sz="1500" b="1" i="1" dirty="0" err="1">
                <a:solidFill>
                  <a:schemeClr val="tx2"/>
                </a:solidFill>
                <a:cs typeface="Calibri"/>
              </a:rPr>
              <a:t>NAV</a:t>
            </a:r>
            <a:r>
              <a:rPr lang="en-AU" sz="1500" i="1" dirty="0" err="1">
                <a:solidFill>
                  <a:schemeClr val="tx2"/>
                </a:solidFill>
                <a:cs typeface="Calibri"/>
              </a:rPr>
              <a:t>igation</a:t>
            </a:r>
            <a:r>
              <a:rPr lang="en-AU" sz="1500" i="1" dirty="0">
                <a:solidFill>
                  <a:schemeClr val="tx2"/>
                </a:solidFill>
                <a:cs typeface="Calibri"/>
              </a:rPr>
              <a:t>)</a:t>
            </a:r>
          </a:p>
          <a:p>
            <a:r>
              <a:rPr lang="en-AU" sz="1500" i="1" dirty="0">
                <a:solidFill>
                  <a:schemeClr val="tx2"/>
                </a:solidFill>
                <a:cs typeface="Calibri"/>
              </a:rPr>
              <a:t>RNP (</a:t>
            </a:r>
            <a:r>
              <a:rPr lang="en-AU" sz="1500" b="1" i="1" dirty="0">
                <a:solidFill>
                  <a:schemeClr val="tx2"/>
                </a:solidFill>
                <a:cs typeface="Calibri"/>
              </a:rPr>
              <a:t>R</a:t>
            </a:r>
            <a:r>
              <a:rPr lang="en-AU" sz="1500" i="1" dirty="0">
                <a:solidFill>
                  <a:schemeClr val="tx2"/>
                </a:solidFill>
                <a:cs typeface="Calibri"/>
              </a:rPr>
              <a:t>equired </a:t>
            </a:r>
            <a:r>
              <a:rPr lang="en-AU" sz="1500" b="1" i="1" dirty="0">
                <a:solidFill>
                  <a:schemeClr val="tx2"/>
                </a:solidFill>
                <a:cs typeface="Calibri"/>
              </a:rPr>
              <a:t>N</a:t>
            </a:r>
            <a:r>
              <a:rPr lang="en-AU" sz="1500" i="1" dirty="0">
                <a:solidFill>
                  <a:schemeClr val="tx2"/>
                </a:solidFill>
                <a:cs typeface="Calibri"/>
              </a:rPr>
              <a:t>avigation </a:t>
            </a:r>
            <a:r>
              <a:rPr lang="en-AU" sz="1500" b="1" i="1" dirty="0">
                <a:solidFill>
                  <a:schemeClr val="tx2"/>
                </a:solidFill>
                <a:cs typeface="Calibri"/>
              </a:rPr>
              <a:t>P</a:t>
            </a:r>
            <a:r>
              <a:rPr lang="en-AU" sz="1500" i="1" dirty="0">
                <a:solidFill>
                  <a:schemeClr val="tx2"/>
                </a:solidFill>
                <a:cs typeface="Calibri"/>
              </a:rPr>
              <a:t>erformance)</a:t>
            </a:r>
          </a:p>
        </p:txBody>
      </p:sp>
      <p:pic>
        <p:nvPicPr>
          <p:cNvPr id="5" name="Picture 4">
            <a:extLst>
              <a:ext uri="{FF2B5EF4-FFF2-40B4-BE49-F238E27FC236}">
                <a16:creationId xmlns:a16="http://schemas.microsoft.com/office/drawing/2014/main" id="{41201B8A-1CBE-DC4C-9986-3387DCA6543D}"/>
              </a:ext>
            </a:extLst>
          </p:cNvPr>
          <p:cNvPicPr>
            <a:picLocks noChangeAspect="1"/>
          </p:cNvPicPr>
          <p:nvPr/>
        </p:nvPicPr>
        <p:blipFill>
          <a:blip r:embed="rId3"/>
          <a:stretch>
            <a:fillRect/>
          </a:stretch>
        </p:blipFill>
        <p:spPr>
          <a:xfrm>
            <a:off x="177085" y="2038350"/>
            <a:ext cx="5128846" cy="2667000"/>
          </a:xfrm>
          <a:prstGeom prst="rect">
            <a:avLst/>
          </a:prstGeom>
        </p:spPr>
      </p:pic>
      <p:sp>
        <p:nvSpPr>
          <p:cNvPr id="13" name="Content Placeholder 2">
            <a:extLst>
              <a:ext uri="{FF2B5EF4-FFF2-40B4-BE49-F238E27FC236}">
                <a16:creationId xmlns:a16="http://schemas.microsoft.com/office/drawing/2014/main" id="{E7FF4A29-C948-A94E-8D2E-7D6316AD764F}"/>
              </a:ext>
            </a:extLst>
          </p:cNvPr>
          <p:cNvSpPr txBox="1">
            <a:spLocks/>
          </p:cNvSpPr>
          <p:nvPr/>
        </p:nvSpPr>
        <p:spPr>
          <a:xfrm>
            <a:off x="5638800" y="3105150"/>
            <a:ext cx="3048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AU" i="1" dirty="0">
                <a:solidFill>
                  <a:schemeClr val="tx1"/>
                </a:solidFill>
                <a:cs typeface="Calibri"/>
              </a:rPr>
              <a:t>What’s the fundamental difference between RNAV and RNP?</a:t>
            </a:r>
            <a:br>
              <a:rPr lang="en-AU" dirty="0">
                <a:solidFill>
                  <a:schemeClr val="tx1"/>
                </a:solidFill>
                <a:cs typeface="Calibri"/>
              </a:rPr>
            </a:br>
            <a:r>
              <a:rPr lang="en-AU" b="1" dirty="0">
                <a:solidFill>
                  <a:schemeClr val="tx1"/>
                </a:solidFill>
                <a:cs typeface="Calibri"/>
              </a:rPr>
              <a:t>On-board alerting and monitoring.</a:t>
            </a:r>
            <a:br>
              <a:rPr lang="en-AU" dirty="0">
                <a:solidFill>
                  <a:schemeClr val="tx1"/>
                </a:solidFill>
                <a:cs typeface="Calibri"/>
              </a:rPr>
            </a:br>
            <a:br>
              <a:rPr lang="en-AU" dirty="0">
                <a:solidFill>
                  <a:schemeClr val="tx1"/>
                </a:solidFill>
                <a:cs typeface="Calibri"/>
              </a:rPr>
            </a:br>
            <a:r>
              <a:rPr lang="en-AU" b="1" dirty="0">
                <a:solidFill>
                  <a:schemeClr val="tx1"/>
                </a:solidFill>
                <a:cs typeface="Calibri"/>
              </a:rPr>
              <a:t>=&gt; a more robust version of RNAV</a:t>
            </a:r>
            <a:br>
              <a:rPr lang="en-AU" b="1" dirty="0">
                <a:solidFill>
                  <a:schemeClr val="tx1"/>
                </a:solidFill>
                <a:cs typeface="Calibri"/>
              </a:rPr>
            </a:br>
            <a:r>
              <a:rPr lang="en-AU" b="1" dirty="0">
                <a:solidFill>
                  <a:schemeClr val="tx1"/>
                </a:solidFill>
                <a:cs typeface="Calibri"/>
              </a:rPr>
              <a:t>=&gt; additional routes, greater capacity</a:t>
            </a:r>
            <a:r>
              <a:rPr lang="en-AU" dirty="0">
                <a:solidFill>
                  <a:schemeClr val="tx1"/>
                </a:solidFill>
                <a:cs typeface="Calibri"/>
              </a:rPr>
              <a:t>.</a:t>
            </a:r>
            <a:endParaRPr lang="en-AU" sz="1200" i="1" dirty="0">
              <a:solidFill>
                <a:schemeClr val="tx2"/>
              </a:solidFill>
              <a:cs typeface="Calibri"/>
            </a:endParaRPr>
          </a:p>
        </p:txBody>
      </p:sp>
    </p:spTree>
    <p:extLst>
      <p:ext uri="{BB962C8B-B14F-4D97-AF65-F5344CB8AC3E}">
        <p14:creationId xmlns:p14="http://schemas.microsoft.com/office/powerpoint/2010/main" val="138276815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28750"/>
            <a:ext cx="6172200" cy="3415394"/>
          </a:xfrm>
        </p:spPr>
        <p:txBody>
          <a:bodyPr>
            <a:noAutofit/>
          </a:bodyPr>
          <a:lstStyle/>
          <a:p>
            <a:r>
              <a:rPr lang="en-AU" sz="1500" b="1" dirty="0">
                <a:solidFill>
                  <a:schemeClr val="tx2"/>
                </a:solidFill>
                <a:cs typeface="Calibri"/>
              </a:rPr>
              <a:t>Increased capacity, especially for airlines and major airports:</a:t>
            </a:r>
          </a:p>
          <a:p>
            <a:pPr lvl="1"/>
            <a:r>
              <a:rPr lang="en-AU" sz="1300" i="1" dirty="0">
                <a:solidFill>
                  <a:schemeClr val="tx2"/>
                </a:solidFill>
              </a:rPr>
              <a:t>Can be good for GA too, with equitable airspace policies</a:t>
            </a:r>
          </a:p>
          <a:p>
            <a:pPr lvl="1"/>
            <a:r>
              <a:rPr lang="en-AU" sz="1300" i="1" dirty="0">
                <a:solidFill>
                  <a:schemeClr val="tx2"/>
                </a:solidFill>
              </a:rPr>
              <a:t>Could even allow more airspace for VFR, depending on policy</a:t>
            </a:r>
          </a:p>
          <a:p>
            <a:r>
              <a:rPr lang="en-AU" sz="1500" b="1" dirty="0">
                <a:solidFill>
                  <a:schemeClr val="tx2"/>
                </a:solidFill>
              </a:rPr>
              <a:t>Achievable transition pathway from RNAV</a:t>
            </a:r>
          </a:p>
          <a:p>
            <a:pPr lvl="1"/>
            <a:r>
              <a:rPr lang="en-AU" sz="1300" i="1" dirty="0">
                <a:solidFill>
                  <a:schemeClr val="tx2"/>
                </a:solidFill>
                <a:cs typeface="Calibri"/>
              </a:rPr>
              <a:t>Depends o</a:t>
            </a:r>
            <a:r>
              <a:rPr lang="en-AU" sz="1300" i="1" dirty="0">
                <a:solidFill>
                  <a:schemeClr val="tx2"/>
                </a:solidFill>
              </a:rPr>
              <a:t>n sensible policies for avionics standards and requirements</a:t>
            </a:r>
          </a:p>
          <a:p>
            <a:r>
              <a:rPr lang="en-AU" sz="1500" b="1" dirty="0">
                <a:solidFill>
                  <a:schemeClr val="tx2"/>
                </a:solidFill>
                <a:cs typeface="Calibri"/>
              </a:rPr>
              <a:t>Could facilitate route structure improvements</a:t>
            </a:r>
          </a:p>
          <a:p>
            <a:pPr lvl="1"/>
            <a:r>
              <a:rPr lang="en-AU" sz="1300" dirty="0">
                <a:solidFill>
                  <a:schemeClr val="tx2"/>
                </a:solidFill>
              </a:rPr>
              <a:t>Remove dependency on ground-based navaids, reduced distances</a:t>
            </a:r>
          </a:p>
          <a:p>
            <a:pPr lvl="1"/>
            <a:r>
              <a:rPr lang="en-AU" sz="1300" dirty="0">
                <a:solidFill>
                  <a:schemeClr val="tx2"/>
                </a:solidFill>
              </a:rPr>
              <a:t>Specialist ops advantages (for example, RNP 0.3 low helicopter routes)</a:t>
            </a:r>
          </a:p>
          <a:p>
            <a:pPr lvl="1"/>
            <a:r>
              <a:rPr lang="en-AU" sz="1300" dirty="0">
                <a:solidFill>
                  <a:schemeClr val="tx2"/>
                </a:solidFill>
              </a:rPr>
              <a:t>Calculation of lowest safe altitudes </a:t>
            </a:r>
            <a:endParaRPr lang="en-AU" sz="1300" dirty="0">
              <a:solidFill>
                <a:schemeClr val="tx2"/>
              </a:solidFill>
              <a:cs typeface="Calibri"/>
            </a:endParaRPr>
          </a:p>
          <a:p>
            <a:r>
              <a:rPr lang="en-AU" sz="1500" b="1" dirty="0">
                <a:solidFill>
                  <a:schemeClr val="tx2"/>
                </a:solidFill>
                <a:cs typeface="Calibri"/>
              </a:rPr>
              <a:t>Technology neutral</a:t>
            </a:r>
          </a:p>
          <a:p>
            <a:pPr lvl="1"/>
            <a:r>
              <a:rPr lang="en-AU" sz="1300" dirty="0">
                <a:solidFill>
                  <a:schemeClr val="tx2"/>
                </a:solidFill>
                <a:cs typeface="Calibri"/>
              </a:rPr>
              <a:t>But satellite-navigation-friendly (better than terrestrial route structures)</a:t>
            </a:r>
          </a:p>
          <a:p>
            <a:pPr lvl="1"/>
            <a:r>
              <a:rPr lang="en-AU" sz="1400" dirty="0">
                <a:solidFill>
                  <a:schemeClr val="tx2"/>
                </a:solidFill>
              </a:rPr>
              <a:t>Contains and integrates APV (LNAV/VNAV, LPV)</a:t>
            </a:r>
            <a:endParaRPr lang="en-AU" sz="1300" dirty="0">
              <a:solidFill>
                <a:schemeClr val="tx2"/>
              </a:solidFill>
              <a:cs typeface="Calibri"/>
            </a:endParaRPr>
          </a:p>
          <a:p>
            <a:r>
              <a:rPr lang="en-AU" sz="1500" b="1" dirty="0">
                <a:solidFill>
                  <a:schemeClr val="tx2"/>
                </a:solidFill>
                <a:cs typeface="Calibri"/>
              </a:rPr>
              <a:t>Standardised procedures internationally</a:t>
            </a:r>
            <a:r>
              <a:rPr lang="en-AU" sz="1500" dirty="0">
                <a:solidFill>
                  <a:schemeClr val="tx2"/>
                </a:solidFill>
                <a:cs typeface="Calibri"/>
              </a:rPr>
              <a:t>.</a:t>
            </a:r>
          </a:p>
          <a:p>
            <a:endParaRPr lang="en-AU" sz="1500" dirty="0">
              <a:solidFill>
                <a:schemeClr val="tx2"/>
              </a:solidFill>
              <a:cs typeface="Calibri"/>
            </a:endParaRPr>
          </a:p>
          <a:p>
            <a:endParaRPr lang="en-AU" sz="1500" dirty="0">
              <a:solidFill>
                <a:schemeClr val="tx2"/>
              </a:solidFill>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590551"/>
            <a:ext cx="76200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Potential Benefits: Why do this?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
        <p:nvSpPr>
          <p:cNvPr id="7" name="Content Placeholder 2">
            <a:extLst>
              <a:ext uri="{FF2B5EF4-FFF2-40B4-BE49-F238E27FC236}">
                <a16:creationId xmlns:a16="http://schemas.microsoft.com/office/drawing/2014/main" id="{8C2FF801-CE25-7740-89C9-7BC2E904D4CD}"/>
              </a:ext>
            </a:extLst>
          </p:cNvPr>
          <p:cNvSpPr txBox="1">
            <a:spLocks/>
          </p:cNvSpPr>
          <p:nvPr/>
        </p:nvSpPr>
        <p:spPr>
          <a:xfrm>
            <a:off x="6096000" y="1581150"/>
            <a:ext cx="2819400"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500" dirty="0">
              <a:solidFill>
                <a:schemeClr val="tx2"/>
              </a:solidFill>
              <a:cs typeface="Calibri"/>
            </a:endParaRPr>
          </a:p>
        </p:txBody>
      </p:sp>
      <p:sp>
        <p:nvSpPr>
          <p:cNvPr id="10" name="Content Placeholder 2">
            <a:extLst>
              <a:ext uri="{FF2B5EF4-FFF2-40B4-BE49-F238E27FC236}">
                <a16:creationId xmlns:a16="http://schemas.microsoft.com/office/drawing/2014/main" id="{3BDD3293-2D6E-4C45-9035-A671DEFB8DD3}"/>
              </a:ext>
            </a:extLst>
          </p:cNvPr>
          <p:cNvSpPr txBox="1">
            <a:spLocks/>
          </p:cNvSpPr>
          <p:nvPr/>
        </p:nvSpPr>
        <p:spPr>
          <a:xfrm>
            <a:off x="6096000" y="1200150"/>
            <a:ext cx="2743200" cy="3567793"/>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1500" i="1" dirty="0">
                <a:solidFill>
                  <a:schemeClr val="tx2"/>
                </a:solidFill>
                <a:cs typeface="Calibri"/>
              </a:rPr>
              <a:t>Cautions for GA:</a:t>
            </a:r>
          </a:p>
          <a:p>
            <a:r>
              <a:rPr lang="en-AU" sz="1500" dirty="0">
                <a:solidFill>
                  <a:schemeClr val="tx2"/>
                </a:solidFill>
                <a:cs typeface="Calibri"/>
              </a:rPr>
              <a:t>Avionics requirements:</a:t>
            </a:r>
          </a:p>
          <a:p>
            <a:pPr lvl="1"/>
            <a:r>
              <a:rPr lang="en-AU" sz="1300" dirty="0">
                <a:solidFill>
                  <a:schemeClr val="tx2"/>
                </a:solidFill>
                <a:cs typeface="Calibri"/>
              </a:rPr>
              <a:t>Many IFR GA are </a:t>
            </a:r>
            <a:br>
              <a:rPr lang="en-AU" sz="1300" dirty="0">
                <a:solidFill>
                  <a:schemeClr val="tx2"/>
                </a:solidFill>
                <a:cs typeface="Calibri"/>
              </a:rPr>
            </a:br>
            <a:r>
              <a:rPr lang="en-AU" sz="1300" dirty="0">
                <a:solidFill>
                  <a:schemeClr val="tx2"/>
                </a:solidFill>
                <a:cs typeface="Calibri"/>
              </a:rPr>
              <a:t>TSO C129a equipped</a:t>
            </a:r>
          </a:p>
          <a:p>
            <a:pPr lvl="1"/>
            <a:r>
              <a:rPr lang="en-AU" sz="1300" dirty="0">
                <a:solidFill>
                  <a:schemeClr val="tx2"/>
                </a:solidFill>
              </a:rPr>
              <a:t>CDI scaling differs between TSO C129a and TSO C146</a:t>
            </a:r>
            <a:endParaRPr lang="en-AU" sz="1300" dirty="0">
              <a:solidFill>
                <a:schemeClr val="tx2"/>
              </a:solidFill>
              <a:cs typeface="Calibri"/>
            </a:endParaRPr>
          </a:p>
          <a:p>
            <a:pPr lvl="1"/>
            <a:r>
              <a:rPr lang="en-AU" sz="1300" dirty="0">
                <a:solidFill>
                  <a:schemeClr val="tx2"/>
                </a:solidFill>
                <a:cs typeface="Calibri"/>
              </a:rPr>
              <a:t>Issues with SIDs and STARs in some countries </a:t>
            </a:r>
          </a:p>
          <a:p>
            <a:r>
              <a:rPr lang="en-AU" sz="1500" dirty="0">
                <a:solidFill>
                  <a:schemeClr val="tx2"/>
                </a:solidFill>
                <a:cs typeface="Calibri"/>
              </a:rPr>
              <a:t>Ground-based navaid rationalisation</a:t>
            </a:r>
          </a:p>
          <a:p>
            <a:r>
              <a:rPr lang="en-AU" sz="1500" dirty="0">
                <a:solidFill>
                  <a:schemeClr val="tx2"/>
                </a:solidFill>
                <a:cs typeface="Calibri"/>
              </a:rPr>
              <a:t>Pilot instrument ratings, training and transition arrangements</a:t>
            </a:r>
          </a:p>
          <a:p>
            <a:r>
              <a:rPr lang="en-AU" sz="1500" dirty="0">
                <a:solidFill>
                  <a:schemeClr val="tx2"/>
                </a:solidFill>
                <a:cs typeface="Calibri"/>
              </a:rPr>
              <a:t>Operational approvals.</a:t>
            </a:r>
          </a:p>
          <a:p>
            <a:endParaRPr lang="en-AU" sz="1500" dirty="0">
              <a:solidFill>
                <a:schemeClr val="tx2"/>
              </a:solidFill>
              <a:cs typeface="Calibri"/>
            </a:endParaRPr>
          </a:p>
          <a:p>
            <a:endParaRPr lang="en-AU" sz="1500" dirty="0">
              <a:solidFill>
                <a:schemeClr val="tx2"/>
              </a:solidFill>
              <a:cs typeface="Calibri"/>
            </a:endParaRPr>
          </a:p>
        </p:txBody>
      </p:sp>
    </p:spTree>
    <p:extLst>
      <p:ext uri="{BB962C8B-B14F-4D97-AF65-F5344CB8AC3E}">
        <p14:creationId xmlns:p14="http://schemas.microsoft.com/office/powerpoint/2010/main" val="42441581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endParaRPr lang="en-US" sz="1800" b="1" dirty="0">
              <a:solidFill>
                <a:schemeClr val="tx2"/>
              </a:solidFill>
            </a:endParaRPr>
          </a:p>
          <a:p>
            <a:pPr marL="457200" lvl="1" indent="0">
              <a:buNone/>
              <a:defRPr/>
            </a:pPr>
            <a:endParaRPr lang="en-US" sz="1800" b="1" dirty="0">
              <a:solidFill>
                <a:schemeClr val="tx2"/>
              </a:solidFill>
            </a:endParaRPr>
          </a:p>
          <a:p>
            <a:pPr marL="457200" lvl="1" indent="0">
              <a:buNone/>
              <a:defRPr/>
            </a:pPr>
            <a:r>
              <a:rPr lang="en-US" sz="2400" b="1" dirty="0">
                <a:solidFill>
                  <a:schemeClr val="tx2"/>
                </a:solidFill>
              </a:rPr>
              <a:t>Steve Smyth</a:t>
            </a:r>
            <a:br>
              <a:rPr lang="en-US" sz="1800" dirty="0">
                <a:solidFill>
                  <a:schemeClr val="tx2"/>
                </a:solidFill>
              </a:rPr>
            </a:br>
            <a:r>
              <a:rPr lang="en-US" sz="1800" dirty="0">
                <a:solidFill>
                  <a:schemeClr val="tx2"/>
                </a:solidFill>
              </a:rPr>
              <a:t>Director, New Southern Sky, Air Transport and Airworthiness</a:t>
            </a:r>
            <a:br>
              <a:rPr lang="en-US" sz="1800" dirty="0">
                <a:solidFill>
                  <a:schemeClr val="tx2"/>
                </a:solidFill>
              </a:rPr>
            </a:br>
            <a:r>
              <a:rPr lang="en-US" sz="1800" dirty="0">
                <a:solidFill>
                  <a:schemeClr val="tx2"/>
                </a:solidFill>
              </a:rPr>
              <a:t>Civil Aviation Authority of New Zealand</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3070120796"/>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r>
              <a:rPr lang="en-US" sz="1800" b="1" dirty="0">
                <a:solidFill>
                  <a:schemeClr val="tx2"/>
                </a:solidFill>
              </a:rPr>
              <a:t> </a:t>
            </a:r>
          </a:p>
          <a:p>
            <a:pPr marL="457200" lvl="1" indent="0">
              <a:buNone/>
              <a:defRPr/>
            </a:pPr>
            <a:endParaRPr lang="en-US" sz="1800" b="1" dirty="0">
              <a:solidFill>
                <a:schemeClr val="tx2"/>
              </a:solidFill>
            </a:endParaRPr>
          </a:p>
          <a:p>
            <a:pPr marL="457200" lvl="1" indent="0">
              <a:buNone/>
              <a:defRPr/>
            </a:pPr>
            <a:endParaRPr lang="en-US" sz="1800" dirty="0">
              <a:solidFill>
                <a:schemeClr val="tx2"/>
              </a:solidFill>
            </a:endParaRPr>
          </a:p>
          <a:p>
            <a:pPr marL="457200" lvl="1" indent="0">
              <a:buNone/>
              <a:defRPr/>
            </a:pPr>
            <a:r>
              <a:rPr lang="en-US" sz="2400" b="1" dirty="0">
                <a:solidFill>
                  <a:schemeClr val="tx2"/>
                </a:solidFill>
              </a:rPr>
              <a:t>Mark </a:t>
            </a:r>
            <a:r>
              <a:rPr lang="en-US" sz="2400" b="1" dirty="0" err="1">
                <a:solidFill>
                  <a:schemeClr val="tx2"/>
                </a:solidFill>
              </a:rPr>
              <a:t>Adeane</a:t>
            </a:r>
            <a:br>
              <a:rPr lang="en-US" sz="1700" dirty="0">
                <a:solidFill>
                  <a:schemeClr val="tx2"/>
                </a:solidFill>
              </a:rPr>
            </a:br>
            <a:r>
              <a:rPr lang="en-US" sz="1800" dirty="0">
                <a:solidFill>
                  <a:schemeClr val="tx2"/>
                </a:solidFill>
              </a:rPr>
              <a:t>Navigation Procedure Designer</a:t>
            </a:r>
            <a:br>
              <a:rPr lang="en-US" sz="1800" dirty="0">
                <a:solidFill>
                  <a:schemeClr val="tx2"/>
                </a:solidFill>
              </a:rPr>
            </a:br>
            <a:r>
              <a:rPr lang="en-US" sz="1800" dirty="0" err="1">
                <a:solidFill>
                  <a:schemeClr val="tx2"/>
                </a:solidFill>
              </a:rPr>
              <a:t>Aeropath</a:t>
            </a:r>
            <a:r>
              <a:rPr lang="en-US" sz="1800" dirty="0">
                <a:solidFill>
                  <a:schemeClr val="tx2"/>
                </a:solidFill>
              </a:rPr>
              <a:t> Ltd / Airways New Zealand</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795641106"/>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162" y="1617641"/>
            <a:ext cx="7543800" cy="3240110"/>
          </a:xfrm>
        </p:spPr>
        <p:txBody>
          <a:bodyPr>
            <a:noAutofit/>
          </a:bodyPr>
          <a:lstStyle/>
          <a:p>
            <a:pPr marL="457200" lvl="1" indent="0">
              <a:buNone/>
              <a:defRPr/>
            </a:pPr>
            <a:endParaRPr lang="en-US" sz="1700" b="1" dirty="0">
              <a:solidFill>
                <a:schemeClr val="tx2"/>
              </a:solidFill>
            </a:endParaRPr>
          </a:p>
          <a:p>
            <a:pPr marL="457200" lvl="1" indent="0">
              <a:buNone/>
              <a:defRPr/>
            </a:pPr>
            <a:endParaRPr lang="en-US" sz="1700" b="1" dirty="0">
              <a:solidFill>
                <a:schemeClr val="tx2"/>
              </a:solidFill>
            </a:endParaRPr>
          </a:p>
          <a:p>
            <a:pPr marL="457200" lvl="1" indent="0">
              <a:buNone/>
              <a:defRPr/>
            </a:pPr>
            <a:endParaRPr lang="en-US" sz="1700" b="1" dirty="0">
              <a:solidFill>
                <a:schemeClr val="tx2"/>
              </a:solidFill>
            </a:endParaRPr>
          </a:p>
          <a:p>
            <a:pPr marL="457200" lvl="1" indent="0">
              <a:buNone/>
              <a:defRPr/>
            </a:pPr>
            <a:r>
              <a:rPr lang="en-US" sz="2400" b="1" dirty="0">
                <a:solidFill>
                  <a:schemeClr val="tx2"/>
                </a:solidFill>
              </a:rPr>
              <a:t>Graham </a:t>
            </a:r>
            <a:r>
              <a:rPr lang="en-US" sz="2400" b="1" dirty="0" err="1">
                <a:solidFill>
                  <a:schemeClr val="tx2"/>
                </a:solidFill>
              </a:rPr>
              <a:t>Cheal</a:t>
            </a:r>
            <a:br>
              <a:rPr lang="en-US" sz="1700" dirty="0">
                <a:solidFill>
                  <a:schemeClr val="tx2"/>
                </a:solidFill>
              </a:rPr>
            </a:br>
            <a:r>
              <a:rPr lang="en-US" sz="1800" dirty="0">
                <a:solidFill>
                  <a:schemeClr val="tx2"/>
                </a:solidFill>
              </a:rPr>
              <a:t>Manager Aircraft Operations, Airline Technical Support</a:t>
            </a:r>
            <a:br>
              <a:rPr lang="en-US" sz="1800" dirty="0">
                <a:solidFill>
                  <a:schemeClr val="tx2"/>
                </a:solidFill>
              </a:rPr>
            </a:br>
            <a:r>
              <a:rPr lang="en-US" sz="1800" dirty="0">
                <a:solidFill>
                  <a:schemeClr val="tx2"/>
                </a:solidFill>
              </a:rPr>
              <a:t>Air New Zealand</a:t>
            </a:r>
          </a:p>
          <a:p>
            <a:endParaRPr lang="en-US" sz="800" dirty="0">
              <a:latin typeface="Calibri"/>
              <a:cs typeface="Calibri"/>
            </a:endParaRP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7" name="Title 1"/>
          <p:cNvSpPr txBox="1">
            <a:spLocks/>
          </p:cNvSpPr>
          <p:nvPr/>
        </p:nvSpPr>
        <p:spPr>
          <a:xfrm>
            <a:off x="452162" y="76039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 (PBN) and the</a:t>
            </a:r>
            <a:br>
              <a:rPr lang="en-US" sz="2200" dirty="0">
                <a:solidFill>
                  <a:srgbClr val="343749"/>
                </a:solidFill>
                <a:latin typeface="Lato Regular"/>
                <a:ea typeface="Calibri"/>
                <a:cs typeface="Lato Regular"/>
              </a:rPr>
            </a:br>
            <a:r>
              <a:rPr lang="en-US" sz="2200" dirty="0">
                <a:solidFill>
                  <a:srgbClr val="343749"/>
                </a:solidFill>
                <a:latin typeface="Lato Regular"/>
                <a:ea typeface="Calibri"/>
                <a:cs typeface="Lato Regular"/>
              </a:rPr>
              <a:t>Benefits for General Aviation</a:t>
            </a:r>
          </a:p>
        </p:txBody>
      </p:sp>
      <p:sp>
        <p:nvSpPr>
          <p:cNvPr id="8" name="Text Placeholder 5">
            <a:extLst>
              <a:ext uri="{FF2B5EF4-FFF2-40B4-BE49-F238E27FC236}">
                <a16:creationId xmlns:a16="http://schemas.microsoft.com/office/drawing/2014/main" id="{9FA41472-1825-4459-8FCD-48205CDC869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dirty="0">
                <a:solidFill>
                  <a:srgbClr val="048BE6"/>
                </a:solidFill>
                <a:latin typeface="Lato Regular"/>
                <a:cs typeface="Lato Regular"/>
              </a:rPr>
              <a:t>IAOPA 29</a:t>
            </a:r>
            <a:r>
              <a:rPr lang="en-US" sz="900" kern="0" spc="300" baseline="30000" dirty="0">
                <a:solidFill>
                  <a:srgbClr val="048BE6"/>
                </a:solidFill>
                <a:latin typeface="Lato Regular"/>
                <a:cs typeface="Lato Regular"/>
              </a:rPr>
              <a:t>th</a:t>
            </a:r>
            <a:r>
              <a:rPr lang="en-US" sz="900" kern="0" spc="300" dirty="0">
                <a:solidFill>
                  <a:srgbClr val="048BE6"/>
                </a:solidFill>
                <a:latin typeface="Lato Regular"/>
                <a:cs typeface="Lato Regular"/>
              </a:rPr>
              <a:t> World Assembly</a:t>
            </a:r>
          </a:p>
        </p:txBody>
      </p:sp>
    </p:spTree>
    <p:extLst>
      <p:ext uri="{BB962C8B-B14F-4D97-AF65-F5344CB8AC3E}">
        <p14:creationId xmlns:p14="http://schemas.microsoft.com/office/powerpoint/2010/main" val="129617771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81150"/>
            <a:ext cx="8610600" cy="3657600"/>
          </a:xfrm>
        </p:spPr>
        <p:txBody>
          <a:bodyPr>
            <a:noAutofit/>
          </a:bodyPr>
          <a:lstStyle/>
          <a:p>
            <a:r>
              <a:rPr lang="en-AU" sz="1500" dirty="0">
                <a:solidFill>
                  <a:schemeClr val="tx2"/>
                </a:solidFill>
                <a:cs typeface="Calibri"/>
              </a:rPr>
              <a:t>Most GA IFR pilots will never fly “AR” approaches, but they have, or will soon be, converting from terrestrial and previous RNAV specifications.  </a:t>
            </a:r>
            <a:r>
              <a:rPr lang="en-AU" sz="1500" i="1" dirty="0">
                <a:solidFill>
                  <a:schemeClr val="tx2"/>
                </a:solidFill>
                <a:cs typeface="Calibri"/>
              </a:rPr>
              <a:t>What are the key points for IFR GA pilots to consider as they make the transition? </a:t>
            </a:r>
          </a:p>
        </p:txBody>
      </p:sp>
      <p:sp>
        <p:nvSpPr>
          <p:cNvPr id="19" name="Title 1"/>
          <p:cNvSpPr txBox="1">
            <a:spLocks/>
          </p:cNvSpPr>
          <p:nvPr/>
        </p:nvSpPr>
        <p:spPr>
          <a:xfrm>
            <a:off x="457200" y="419100"/>
            <a:ext cx="76200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2200" dirty="0">
              <a:solidFill>
                <a:srgbClr val="343749"/>
              </a:solidFill>
              <a:latin typeface="Lato Regular"/>
              <a:ea typeface="Calibri"/>
              <a:cs typeface="Lato 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408237"/>
            <a:ext cx="1371600" cy="693420"/>
          </a:xfrm>
          <a:prstGeom prst="rect">
            <a:avLst/>
          </a:prstGeom>
        </p:spPr>
      </p:pic>
      <p:sp>
        <p:nvSpPr>
          <p:cNvPr id="8" name="Title 1"/>
          <p:cNvSpPr txBox="1">
            <a:spLocks/>
          </p:cNvSpPr>
          <p:nvPr/>
        </p:nvSpPr>
        <p:spPr>
          <a:xfrm>
            <a:off x="457200" y="657225"/>
            <a:ext cx="7620000" cy="10864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US" sz="2200" dirty="0">
                <a:solidFill>
                  <a:srgbClr val="343749"/>
                </a:solidFill>
                <a:latin typeface="Lato Regular"/>
                <a:ea typeface="Calibri"/>
                <a:cs typeface="Lato Regular"/>
              </a:rPr>
              <a:t>Performance Based Navigation</a:t>
            </a:r>
            <a:br>
              <a:rPr lang="en-US" sz="2200" dirty="0">
                <a:solidFill>
                  <a:srgbClr val="343749"/>
                </a:solidFill>
                <a:latin typeface="Lato Regular"/>
                <a:ea typeface="Calibri"/>
                <a:cs typeface="Lato Regular"/>
              </a:rPr>
            </a:br>
            <a:r>
              <a:rPr lang="en-US" sz="2200" i="1" dirty="0">
                <a:solidFill>
                  <a:srgbClr val="343749"/>
                </a:solidFill>
                <a:latin typeface="Lato Regular"/>
                <a:ea typeface="Calibri"/>
                <a:cs typeface="Lato Regular"/>
              </a:rPr>
              <a:t>Panel and Audience Questions and Discussion Points</a:t>
            </a:r>
          </a:p>
        </p:txBody>
      </p:sp>
      <p:sp>
        <p:nvSpPr>
          <p:cNvPr id="9" name="Text Placeholder 5">
            <a:extLst>
              <a:ext uri="{FF2B5EF4-FFF2-40B4-BE49-F238E27FC236}">
                <a16:creationId xmlns:a16="http://schemas.microsoft.com/office/drawing/2014/main" id="{C82113DE-39A9-42A1-AFE8-21953CD73007}"/>
              </a:ext>
            </a:extLst>
          </p:cNvPr>
          <p:cNvSpPr txBox="1">
            <a:spLocks/>
          </p:cNvSpPr>
          <p:nvPr/>
        </p:nvSpPr>
        <p:spPr>
          <a:xfrm>
            <a:off x="457200" y="495300"/>
            <a:ext cx="5029200" cy="323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600" kern="1200">
                <a:solidFill>
                  <a:schemeClr val="bg1">
                    <a:lumMod val="65000"/>
                  </a:schemeClr>
                </a:solidFill>
                <a:latin typeface="Calibri"/>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bg1">
                    <a:lumMod val="65000"/>
                  </a:schemeClr>
                </a:solidFill>
                <a:latin typeface="Calibri"/>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bg1">
                    <a:lumMod val="65000"/>
                  </a:schemeClr>
                </a:solidFill>
                <a:latin typeface="Calibri"/>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bg1">
                    <a:lumMod val="65000"/>
                  </a:schemeClr>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kern="0" spc="300">
                <a:solidFill>
                  <a:srgbClr val="048BE6"/>
                </a:solidFill>
                <a:latin typeface="Lato Regular"/>
                <a:cs typeface="Lato Regular"/>
              </a:rPr>
              <a:t>IAOPA 29</a:t>
            </a:r>
            <a:r>
              <a:rPr lang="en-US" sz="900" kern="0" spc="300" baseline="30000">
                <a:solidFill>
                  <a:srgbClr val="048BE6"/>
                </a:solidFill>
                <a:latin typeface="Lato Regular"/>
                <a:cs typeface="Lato Regular"/>
              </a:rPr>
              <a:t>th</a:t>
            </a:r>
            <a:r>
              <a:rPr lang="en-US" sz="900" kern="0" spc="300">
                <a:solidFill>
                  <a:srgbClr val="048BE6"/>
                </a:solidFill>
                <a:latin typeface="Lato Regular"/>
                <a:cs typeface="Lato Regular"/>
              </a:rPr>
              <a:t> World Assembly</a:t>
            </a:r>
            <a:endParaRPr lang="en-US" sz="900" kern="0" spc="300" dirty="0">
              <a:solidFill>
                <a:srgbClr val="048BE6"/>
              </a:solidFill>
              <a:latin typeface="Lato Regular"/>
              <a:cs typeface="Lato Regular"/>
            </a:endParaRPr>
          </a:p>
        </p:txBody>
      </p:sp>
    </p:spTree>
    <p:extLst>
      <p:ext uri="{BB962C8B-B14F-4D97-AF65-F5344CB8AC3E}">
        <p14:creationId xmlns:p14="http://schemas.microsoft.com/office/powerpoint/2010/main" val="851713475"/>
      </p:ext>
    </p:extLst>
  </p:cSld>
  <p:clrMapOvr>
    <a:masterClrMapping/>
  </p:clrMapOvr>
  <p:transition spd="med">
    <p:pull/>
  </p:transition>
</p:sld>
</file>

<file path=ppt/theme/theme1.xml><?xml version="1.0" encoding="utf-8"?>
<a:theme xmlns:a="http://schemas.openxmlformats.org/drawingml/2006/main" name="Office Theme">
  <a:themeElements>
    <a:clrScheme name="Business Template">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157982</TotalTime>
  <Words>873</Words>
  <Application>Microsoft Office PowerPoint</Application>
  <PresentationFormat>On-screen Show (16:9)</PresentationFormat>
  <Paragraphs>98</Paragraphs>
  <Slides>14</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Arial</vt:lpstr>
      <vt:lpstr>Calibri</vt:lpstr>
      <vt:lpstr>Courier New</vt:lpstr>
      <vt:lpstr>Franklin Gothic Medium</vt:lpstr>
      <vt:lpstr>Futura LT Book</vt:lpstr>
      <vt:lpstr>Lato Black</vt:lpstr>
      <vt:lpstr>Lato Light</vt:lpstr>
      <vt:lpstr>Lato Regular</vt:lpstr>
      <vt:lpstr>Mission Gothic Regular</vt:lpstr>
      <vt:lpstr>Nexa Bold</vt:lpstr>
      <vt:lpstr>Open Sans</vt:lpstr>
      <vt:lpstr>Open Sans bold</vt:lpstr>
      <vt:lpstr>PT Sans</vt:lpstr>
      <vt:lpstr>Sketch Rockwell</vt:lpstr>
      <vt:lpstr>Office Theme</vt:lpstr>
      <vt:lpstr>29th IAOPA World Assembly Queenstown, NZ  March 2018  PBN and the Benefits for GA</vt:lpstr>
      <vt:lpstr>PBN and the benefits for GA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Spence, Craig</cp:lastModifiedBy>
  <cp:revision>807</cp:revision>
  <cp:lastPrinted>2018-03-17T22:59:18Z</cp:lastPrinted>
  <dcterms:created xsi:type="dcterms:W3CDTF">2013-04-14T18:18:29Z</dcterms:created>
  <dcterms:modified xsi:type="dcterms:W3CDTF">2018-03-19T12:46:20Z</dcterms:modified>
</cp:coreProperties>
</file>